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6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5" y="3043237"/>
            <a:ext cx="6000750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9648825" cy="3800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658" y="5042524"/>
            <a:ext cx="9334500" cy="1600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3891" y="1321804"/>
            <a:ext cx="715381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3891" y="3301075"/>
            <a:ext cx="715381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3891" y="5069235"/>
            <a:ext cx="715381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677525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3891" y="1321804"/>
            <a:ext cx="715381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3891" y="3301075"/>
            <a:ext cx="715381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06200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3891" y="1321804"/>
            <a:ext cx="715381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4304" y="2420888"/>
            <a:ext cx="715381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67408" y="1268760"/>
            <a:ext cx="10618848" cy="5589240"/>
            <a:chOff x="263352" y="1268760"/>
            <a:chExt cx="11506200" cy="635115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506200" cy="46577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5943513"/>
              <a:ext cx="9944100" cy="1676400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10272464" y="3041010"/>
            <a:ext cx="715381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17618"/>
            <a:ext cx="10663880" cy="531451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68408" y="3388584"/>
            <a:ext cx="715381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9294"/>
            <a:ext cx="10658475" cy="557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72875" cy="300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51384" y="1340768"/>
            <a:ext cx="10801200" cy="5217840"/>
            <a:chOff x="263352" y="1340768"/>
            <a:chExt cx="11665296" cy="5919217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2"/>
            <a:srcRect l="1" t="1871" r="-58"/>
            <a:stretch/>
          </p:blipFill>
          <p:spPr>
            <a:xfrm>
              <a:off x="263352" y="1340768"/>
              <a:ext cx="11665296" cy="3776092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5116860"/>
              <a:ext cx="11630025" cy="15906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3352" y="6707535"/>
              <a:ext cx="2171700" cy="5524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43789"/>
            <a:ext cx="11591925" cy="559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278" y="1340768"/>
            <a:ext cx="11677724" cy="5390703"/>
            <a:chOff x="263278" y="1340768"/>
            <a:chExt cx="11677724" cy="539070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677650" cy="4619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278" y="6093296"/>
              <a:ext cx="11572875" cy="6381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45263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0988" cy="84362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640" y="2276872"/>
            <a:ext cx="11696700" cy="290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6825"/>
            <a:ext cx="11582400" cy="559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329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1658600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149080"/>
            <a:ext cx="715381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2889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34783"/>
            <a:ext cx="11601450" cy="563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276872"/>
            <a:ext cx="715381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7777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5733"/>
          <a:stretch/>
        </p:blipFill>
        <p:spPr>
          <a:xfrm>
            <a:off x="263352" y="1268760"/>
            <a:ext cx="11468100" cy="153539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268760"/>
            <a:ext cx="715381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765119"/>
            <a:ext cx="9839325" cy="752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352" y="3501013"/>
            <a:ext cx="11706225" cy="33147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632504" y="3933056"/>
            <a:ext cx="1008112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9775" y="4888134"/>
            <a:ext cx="7268109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646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70246"/>
            <a:ext cx="8202216" cy="668775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1026551"/>
            <a:ext cx="4536504" cy="4582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63752" y="1735533"/>
            <a:ext cx="2520280" cy="4582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52184" y="3862786"/>
            <a:ext cx="1440160" cy="378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65908" y="4581128"/>
            <a:ext cx="3166196" cy="378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063552" y="5373216"/>
            <a:ext cx="1008112" cy="4582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723572" y="5373216"/>
            <a:ext cx="1008112" cy="4582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248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89406"/>
            <a:ext cx="11706225" cy="5439103"/>
            <a:chOff x="263352" y="1389406"/>
            <a:chExt cx="11706225" cy="543910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89406"/>
              <a:ext cx="11668125" cy="4886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6218909"/>
              <a:ext cx="11706225" cy="6096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77130" y="1247256"/>
            <a:ext cx="10631438" cy="5483878"/>
            <a:chOff x="349077" y="1200497"/>
            <a:chExt cx="11639550" cy="63722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9077" y="1200497"/>
              <a:ext cx="11639550" cy="4676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9077" y="5877272"/>
              <a:ext cx="11468100" cy="16954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82400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19200"/>
            <a:ext cx="11677650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23392" y="1340768"/>
            <a:ext cx="10679062" cy="5162946"/>
            <a:chOff x="191344" y="1340768"/>
            <a:chExt cx="11687175" cy="63150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340768"/>
              <a:ext cx="11687175" cy="3619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8969" y="4960268"/>
              <a:ext cx="11639550" cy="26955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34800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9410700" cy="3676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109" y="5085184"/>
            <a:ext cx="11001375" cy="733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3891" y="1321804"/>
            <a:ext cx="715381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3891" y="3301075"/>
            <a:ext cx="715381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3891" y="5199323"/>
            <a:ext cx="715381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432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95</cp:revision>
  <dcterms:created xsi:type="dcterms:W3CDTF">2015-09-16T06:44:00Z</dcterms:created>
  <dcterms:modified xsi:type="dcterms:W3CDTF">2026-01-27T03:23:47Z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