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3019425"/>
            <a:ext cx="76771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2606" y="2228014"/>
            <a:ext cx="172819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0530" y="2228014"/>
            <a:ext cx="172819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7286" y="2228014"/>
            <a:ext cx="172819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024884"/>
            <a:ext cx="2160240" cy="65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015868"/>
            <a:ext cx="91883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91883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434" y="3115260"/>
            <a:ext cx="108490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1497" y="3115260"/>
            <a:ext cx="128859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7197" y="5805264"/>
            <a:ext cx="128859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4812" y="5805264"/>
            <a:ext cx="128859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049935"/>
            <a:ext cx="151216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6911" y="3049935"/>
            <a:ext cx="151216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933056"/>
            <a:ext cx="12961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1918" y="3956206"/>
            <a:ext cx="1848618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9" y="5677323"/>
            <a:ext cx="116490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776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7326"/>
            <a:ext cx="10726688" cy="560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6350"/>
            <a:ext cx="116776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06" y="4746526"/>
            <a:ext cx="1163002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698289"/>
            <a:ext cx="25202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87175" cy="5159508"/>
            <a:chOff x="263352" y="1340768"/>
            <a:chExt cx="11687175" cy="5159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87175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842926"/>
              <a:ext cx="11630025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112223" y="1340768"/>
            <a:ext cx="378115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3" y="2276872"/>
            <a:ext cx="194421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3" y="3212976"/>
            <a:ext cx="226898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048" y="4077072"/>
            <a:ext cx="3474751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77731" y="4842926"/>
            <a:ext cx="49727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6482" y="5778589"/>
            <a:ext cx="142309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4972796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79" y="4871864"/>
            <a:ext cx="1050113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836" y="5844958"/>
            <a:ext cx="1050113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0821614" cy="5188878"/>
            <a:chOff x="263352" y="1268760"/>
            <a:chExt cx="11788899" cy="59896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810313"/>
              <a:ext cx="11572875" cy="3448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518" y="2897972"/>
            <a:ext cx="116681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859848"/>
            <a:ext cx="113449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79894"/>
            <a:ext cx="10682930" cy="5656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73016"/>
            <a:ext cx="113449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24944"/>
            <a:ext cx="113449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81112"/>
            <a:ext cx="116967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196752"/>
            <a:ext cx="113449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031455"/>
            <a:ext cx="1134493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3043"/>
            <a:ext cx="114490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329086"/>
            <a:ext cx="181255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5900" y="3189826"/>
            <a:ext cx="181255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43222"/>
            <a:ext cx="25202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852" y="3189826"/>
            <a:ext cx="25202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0217" y="3103685"/>
            <a:ext cx="212039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805264"/>
            <a:ext cx="212039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7" y="5131916"/>
            <a:ext cx="116490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299330"/>
            <a:ext cx="252028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293096"/>
            <a:ext cx="252028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6030041"/>
            <a:ext cx="252028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52537"/>
            <a:ext cx="117252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240494"/>
            <a:ext cx="28803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4014081"/>
            <a:ext cx="1728192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15060"/>
            <a:ext cx="252028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58600" cy="4133850"/>
            <a:chOff x="263352" y="1340768"/>
            <a:chExt cx="11658600" cy="4133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960018"/>
              <a:ext cx="11001375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2627" y="3789040"/>
            <a:ext cx="1080120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759869"/>
            <a:ext cx="129614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2026-01-27T03:14:07Z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