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2495550"/>
            <a:ext cx="89535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1052736"/>
            <a:ext cx="904875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052736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240" y="2996952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895441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340768"/>
            <a:ext cx="99441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63592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284984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424" y="5206376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268760"/>
            <a:ext cx="99250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8168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212976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336" y="5107696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2780928"/>
            <a:ext cx="92583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779368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2" y="1124744"/>
            <a:ext cx="10696575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5085184"/>
            <a:ext cx="12961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556792"/>
            <a:ext cx="107442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1604416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144" y="4509120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1237059"/>
            <a:ext cx="10725150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1173512"/>
            <a:ext cx="273630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4221088"/>
            <a:ext cx="27363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268760"/>
            <a:ext cx="10734675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662" y="1323975"/>
            <a:ext cx="1073467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268760"/>
            <a:ext cx="106870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5085184"/>
            <a:ext cx="1069657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1196752"/>
            <a:ext cx="1076325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" y="1340768"/>
            <a:ext cx="1069657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2026-02-04T01:20:16Z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