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2132856"/>
            <a:ext cx="848677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8007" y="3284984"/>
            <a:ext cx="678180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09424" cy="5269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18461"/>
            <a:ext cx="11364910" cy="5426522"/>
            <a:chOff x="263352" y="1196752"/>
            <a:chExt cx="11677650" cy="58959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196752"/>
              <a:ext cx="11677650" cy="3400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5480" y="4597177"/>
              <a:ext cx="10267950" cy="2495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392906" cy="576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052" y="4149080"/>
            <a:ext cx="11849100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831191" cy="5517232"/>
            <a:chOff x="263352" y="1340768"/>
            <a:chExt cx="11831191" cy="55172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68125" cy="4476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6057900"/>
              <a:ext cx="11687175" cy="8001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28142" y="1359370"/>
            <a:ext cx="11395336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2216161"/>
            <a:ext cx="1154735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3181904"/>
            <a:ext cx="1154735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3738" y="4106529"/>
            <a:ext cx="1154735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3738" y="5020929"/>
            <a:ext cx="1154735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2134" y="6049008"/>
            <a:ext cx="1154735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6812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8538" y="1359370"/>
            <a:ext cx="11516110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6530" y="2181436"/>
            <a:ext cx="1154735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8538" y="3158754"/>
            <a:ext cx="1154735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4908" y="4083379"/>
            <a:ext cx="1154735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4908" y="5009354"/>
            <a:ext cx="1154735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6133" y="5921539"/>
            <a:ext cx="1154735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382375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132856"/>
            <a:ext cx="11610975" cy="4438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15480" y="3956136"/>
            <a:ext cx="3600400" cy="624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27848" y="4869160"/>
            <a:ext cx="4032448" cy="624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668125" cy="2326994"/>
            <a:chOff x="191344" y="1340768"/>
            <a:chExt cx="11668125" cy="232699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668125" cy="1657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3001012"/>
              <a:ext cx="2571750" cy="66675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344" y="3861048"/>
            <a:ext cx="11715750" cy="2647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320136" y="1292107"/>
            <a:ext cx="2952328" cy="6312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20136" y="2194933"/>
            <a:ext cx="3312368" cy="6312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9856" y="3852283"/>
            <a:ext cx="2232248" cy="6312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99856" y="4697235"/>
            <a:ext cx="2232248" cy="6312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375920" y="5612023"/>
            <a:ext cx="2232248" cy="6312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2514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12224" y="1277777"/>
            <a:ext cx="2232248" cy="6312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57676" y="2202306"/>
            <a:ext cx="3078884" cy="6312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6632"/>
            <a:ext cx="7258050" cy="146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772816"/>
            <a:ext cx="1057275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3000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118" y="1994432"/>
            <a:ext cx="7467600" cy="752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509" y="2746907"/>
            <a:ext cx="11439525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132856"/>
            <a:ext cx="1440160" cy="6312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464" y="3961656"/>
            <a:ext cx="1440160" cy="6312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72464" y="5825181"/>
            <a:ext cx="1440160" cy="6312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436245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954560"/>
            <a:ext cx="11439525" cy="2590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451" y="4725144"/>
            <a:ext cx="11601450" cy="1762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344472" y="5606206"/>
            <a:ext cx="1440160" cy="6312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76872"/>
            <a:ext cx="1440160" cy="6312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4472" y="4360315"/>
            <a:ext cx="1440160" cy="6312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9217024" cy="6132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01450" cy="141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0"/>
            <a:ext cx="297180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878168"/>
            <a:ext cx="7421992" cy="5979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68100" cy="43529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863752" y="3088042"/>
            <a:ext cx="3672408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12024" y="3967781"/>
            <a:ext cx="518457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48778" y="4841033"/>
            <a:ext cx="3672408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3098193"/>
            <a:ext cx="164702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914136"/>
            <a:ext cx="2736304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2132856"/>
            <a:ext cx="157501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01761" y="2132856"/>
            <a:ext cx="1002551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8448" y="2171920"/>
            <a:ext cx="1002551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2996952"/>
            <a:ext cx="194421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470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99</cp:revision>
  <dcterms:created xsi:type="dcterms:W3CDTF">2015-09-16T06:44:00Z</dcterms:created>
  <dcterms:modified xsi:type="dcterms:W3CDTF">2026-01-27T08:24:40Z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