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5937" y="3052762"/>
            <a:ext cx="86201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647825"/>
            <a:ext cx="10763250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628800"/>
            <a:ext cx="10610850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412776"/>
            <a:ext cx="10706100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312" y="1412776"/>
            <a:ext cx="237626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1104" y="2420888"/>
            <a:ext cx="237626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4437112"/>
            <a:ext cx="237626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7237" y="1412776"/>
            <a:ext cx="10677525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8" y="1581176"/>
            <a:ext cx="1728193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340768"/>
            <a:ext cx="10706100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976" y="1340768"/>
            <a:ext cx="295232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3381376"/>
            <a:ext cx="223224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344" y="5385408"/>
            <a:ext cx="26764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484784"/>
            <a:ext cx="10725150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96" y="1556792"/>
            <a:ext cx="331236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264" y="2564904"/>
            <a:ext cx="115212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412776"/>
            <a:ext cx="10725150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60" y="4473688"/>
            <a:ext cx="338437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2095500"/>
            <a:ext cx="10725150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340768"/>
            <a:ext cx="10668000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064" y="5170528"/>
            <a:ext cx="237626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1340768"/>
            <a:ext cx="10734675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351824"/>
            <a:ext cx="266429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20" y="3284984"/>
            <a:ext cx="3384376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20" y="5194521"/>
            <a:ext cx="266429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6287" y="2595562"/>
            <a:ext cx="1063942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2655386"/>
            <a:ext cx="216024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7237" y="1657350"/>
            <a:ext cx="1067752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3573016"/>
            <a:ext cx="324036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208" y="3573015"/>
            <a:ext cx="64807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2105025"/>
            <a:ext cx="1071562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456" y="3105536"/>
            <a:ext cx="64807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4066024"/>
            <a:ext cx="648072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3032" y="4072683"/>
            <a:ext cx="918831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666875"/>
            <a:ext cx="1072515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3573016"/>
            <a:ext cx="180020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7206" y="3573015"/>
            <a:ext cx="1063129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2138362"/>
            <a:ext cx="1070610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3148011"/>
            <a:ext cx="93610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7736" y="3114483"/>
            <a:ext cx="1706456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0738" y="3114482"/>
            <a:ext cx="242381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2119312"/>
            <a:ext cx="1073467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3068960"/>
            <a:ext cx="216024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20" y="3068959"/>
            <a:ext cx="108012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8408" y="3104399"/>
            <a:ext cx="1008112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4053832"/>
            <a:ext cx="338437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2026-02-04T01:21:57Z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