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59" r:id="rId49"/>
    <p:sldId id="360" r:id="rId50"/>
    <p:sldId id="361" r:id="rId51"/>
    <p:sldId id="362" r:id="rId52"/>
    <p:sldId id="363" r:id="rId53"/>
    <p:sldId id="364" r:id="rId54"/>
    <p:sldId id="365" r:id="rId55"/>
    <p:sldId id="349" r:id="rId56"/>
    <p:sldId id="350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71600"/>
            <a:ext cx="113633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01428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538" y="3769238"/>
            <a:ext cx="4356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4583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4854" y="1368634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998" y="3191544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41070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894428"/>
            <a:ext cx="959167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9280" y="1912610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280" y="3156065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280" y="4915417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392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4854" y="1368634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854" y="3717032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383" y="6257718"/>
            <a:ext cx="115347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5264" y="4401220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833" y="4880433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833" y="5609638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833" y="6211521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10925" cy="49053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7408" y="1340768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2012099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408" y="2683430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7408" y="3864048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7408" y="4431207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7408" y="5079389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32544"/>
            <a:ext cx="116300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708" b="7915"/>
          <a:stretch/>
        </p:blipFill>
        <p:spPr>
          <a:xfrm>
            <a:off x="263352" y="1340769"/>
            <a:ext cx="11809312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-1" t="5884" r="-507"/>
          <a:stretch/>
        </p:blipFill>
        <p:spPr>
          <a:xfrm>
            <a:off x="263352" y="1340768"/>
            <a:ext cx="11593288" cy="23039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31083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469" y="5023552"/>
            <a:ext cx="1070610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31083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58131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7821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31083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5382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164453"/>
            <a:ext cx="39243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35" y="5517232"/>
            <a:ext cx="1145857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31083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857" y="3068960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775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8122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30144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" y="1340768"/>
            <a:ext cx="116395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67142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681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02152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82" y="5482372"/>
            <a:ext cx="11639550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3398" y="1076151"/>
            <a:ext cx="11373294" cy="5682456"/>
            <a:chOff x="278210" y="1196752"/>
            <a:chExt cx="11639550" cy="5838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11525250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210" y="4749577"/>
              <a:ext cx="11639550" cy="228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4925"/>
            <a:ext cx="116205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861048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90395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871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02152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18970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4395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57188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156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597" y="1444943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597" y="3585401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33056"/>
            <a:ext cx="1163002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3898555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4437112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975"/>
            <a:ext cx="116395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40968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3186" y="3140968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5013176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209"/>
            <a:ext cx="115633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2062"/>
            <a:ext cx="1157287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15" y="5595937"/>
            <a:ext cx="1157287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58" y="1268760"/>
            <a:ext cx="11668125" cy="5495925"/>
            <a:chOff x="335358" y="1268760"/>
            <a:chExt cx="11668125" cy="5495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58" y="1268760"/>
              <a:ext cx="11610975" cy="432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58" y="5593110"/>
              <a:ext cx="11668125" cy="1171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48" y="2513174"/>
            <a:ext cx="11658600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274896"/>
            <a:ext cx="56592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1894035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2496160"/>
            <a:ext cx="31683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248" y="3103685"/>
            <a:ext cx="15121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7468" y="4404085"/>
            <a:ext cx="105763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7468" y="6232885"/>
            <a:ext cx="105763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306620" cy="5337000"/>
            <a:chOff x="292497" y="1340768"/>
            <a:chExt cx="11591925" cy="5724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06200" cy="456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497" y="5903243"/>
              <a:ext cx="11591925" cy="1162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31704" y="4986100"/>
            <a:ext cx="1584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6136076"/>
            <a:ext cx="122413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76350"/>
            <a:ext cx="116776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5664120"/>
            <a:ext cx="11534775" cy="116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1844824"/>
            <a:ext cx="16561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2467188"/>
            <a:ext cx="16561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3711001"/>
            <a:ext cx="216024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4293096"/>
            <a:ext cx="13681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144"/>
            <a:ext cx="116681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3165430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437112"/>
            <a:ext cx="17281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5657240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71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09687"/>
            <a:ext cx="11691093" cy="5465986"/>
            <a:chOff x="191344" y="1309687"/>
            <a:chExt cx="11691093" cy="54659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09687"/>
              <a:ext cx="11572875" cy="423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661248"/>
              <a:ext cx="4991100" cy="1114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655310" y="3199599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437112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33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563350" cy="4863405"/>
            <a:chOff x="263352" y="1340768"/>
            <a:chExt cx="11563350" cy="48634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63350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969793"/>
              <a:ext cx="10820400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20727" y="5661248"/>
              <a:ext cx="3924300" cy="542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95400" y="2631313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800553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992745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5631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268760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212976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5085184"/>
            <a:ext cx="52713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69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966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4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22193"/>
            <a:ext cx="9286875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8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29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8723" y="1340768"/>
            <a:ext cx="10713727" cy="5309170"/>
            <a:chOff x="668723" y="1340768"/>
            <a:chExt cx="10713727" cy="53091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340768"/>
              <a:ext cx="10687050" cy="456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8723" y="6021288"/>
              <a:ext cx="10668000" cy="628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23592" y="2016152"/>
            <a:ext cx="930556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496" y="280036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56912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723" y="434109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12013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723" y="589210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9946480" cy="5557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6778" y="958280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674" y="1770813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6005" y="2496487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674" y="3206071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6005" y="3931745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6005" y="4649375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6005" y="5378580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6005" y="6015188"/>
            <a:ext cx="994514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4295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06" y="3121943"/>
            <a:ext cx="11268075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32558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220411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7322" y="1368946"/>
            <a:ext cx="11373294" cy="5489054"/>
            <a:chOff x="191344" y="1268760"/>
            <a:chExt cx="11525250" cy="56894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525250" cy="3505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653136"/>
              <a:ext cx="7534275" cy="2305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95400" y="3059822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622558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747" y="1403359"/>
            <a:ext cx="4356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747" y="3696163"/>
            <a:ext cx="4356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747" y="4876780"/>
            <a:ext cx="4356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3224" y="4365104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101</cp:revision>
  <dcterms:created xsi:type="dcterms:W3CDTF">2015-09-16T06:44:00Z</dcterms:created>
  <dcterms:modified xsi:type="dcterms:W3CDTF">2026-01-27T10:28:17Z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