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8"/>
  </p:notesMasterIdLst>
  <p:handoutMasterIdLst>
    <p:handoutMasterId r:id="rId5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3" r:id="rId51"/>
    <p:sldId id="354" r:id="rId52"/>
    <p:sldId id="355" r:id="rId53"/>
    <p:sldId id="356" r:id="rId54"/>
    <p:sldId id="357" r:id="rId55"/>
    <p:sldId id="351" r:id="rId56"/>
    <p:sldId id="352" r:id="rId57"/>
  </p:sldIdLst>
  <p:sldSz cx="12192000" cy="6858000"/>
  <p:notesSz cx="6858000" cy="9144000"/>
  <p:custDataLst>
    <p:tags r:id="rId6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65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800755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016555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477625" cy="2789313"/>
            <a:chOff x="263352" y="1340768"/>
            <a:chExt cx="11477625" cy="27893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477625" cy="1695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51584" y="3044231"/>
              <a:ext cx="6677025" cy="10858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39416" y="1340768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0137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0768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573016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1340768"/>
            <a:ext cx="10594454" cy="5400600"/>
            <a:chOff x="335360" y="1268760"/>
            <a:chExt cx="11584486" cy="61436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572875" cy="4486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6971" y="5755035"/>
              <a:ext cx="11572875" cy="1657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204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0768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6836" y="1893128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6836" y="2934850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6836" y="3548308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6836" y="4092318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4966" y="4707313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585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0768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9985" y="1988840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9985" y="3138942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9985" y="4296410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8395"/>
            <a:ext cx="11172128" cy="551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2062"/>
            <a:ext cx="1158240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764704"/>
            <a:ext cx="9515475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573016"/>
            <a:ext cx="10696575" cy="2066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3596720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43037"/>
            <a:ext cx="1163955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340768"/>
            <a:ext cx="11353800" cy="3925128"/>
            <a:chOff x="263352" y="1340768"/>
            <a:chExt cx="11353800" cy="39251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0572750" cy="2800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4151471"/>
              <a:ext cx="11353800" cy="11144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839416" y="1340768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4137557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382375" cy="4456509"/>
            <a:chOff x="263352" y="1268760"/>
            <a:chExt cx="11382375" cy="44565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382375" cy="3352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79576" y="4725144"/>
              <a:ext cx="6553200" cy="10001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7408" y="1342737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2982148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34775" cy="230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0768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901" y="5143500"/>
            <a:ext cx="1160145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91925" cy="5314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4293096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848850" cy="291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340768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477625" cy="3390478"/>
            <a:chOff x="335360" y="1268760"/>
            <a:chExt cx="11477625" cy="33904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477625" cy="2876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51584" y="4221088"/>
              <a:ext cx="6429375" cy="4381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39416" y="1340768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0768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870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0768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401061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03922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0768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53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2243"/>
            <a:ext cx="11563350" cy="5595757"/>
            <a:chOff x="335360" y="1262243"/>
            <a:chExt cx="11563350" cy="55957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2243"/>
              <a:ext cx="11563350" cy="4543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791200"/>
              <a:ext cx="11553825" cy="1066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6343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82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4581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4149080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70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39525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520379"/>
            <a:ext cx="11544300" cy="1628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340768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507135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7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062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74491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100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51547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0768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70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1045" b="18773"/>
          <a:stretch/>
        </p:blipFill>
        <p:spPr>
          <a:xfrm>
            <a:off x="263352" y="1340768"/>
            <a:ext cx="11809312" cy="486648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75920" y="4581128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98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25334"/>
            <a:ext cx="10950770" cy="56338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1201183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4761" y="2708920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68408" y="3717032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32504" y="5301208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1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5289"/>
            <a:ext cx="1152525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128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346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0768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401061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81370" cy="5494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192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35996"/>
            <a:ext cx="10855522" cy="5922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4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72875" cy="5238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44272" y="5335933"/>
            <a:ext cx="1656184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178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1891124"/>
            <a:ext cx="1872208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2441480"/>
            <a:ext cx="3168352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797152"/>
            <a:ext cx="1070344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397595"/>
            <a:ext cx="10919470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5964755"/>
            <a:ext cx="10919470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80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763747" cy="5440263"/>
            <a:chOff x="263352" y="1268760"/>
            <a:chExt cx="11763747" cy="54402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34775" cy="2514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861048"/>
              <a:ext cx="11115675" cy="2847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0785" y="2627332"/>
            <a:ext cx="1070344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4761" y="3216200"/>
            <a:ext cx="10919470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9178" y="3841235"/>
            <a:ext cx="10919470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3031" y="4411519"/>
            <a:ext cx="11047132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7007" y="5000387"/>
            <a:ext cx="11270092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7462" y="5602059"/>
            <a:ext cx="11270092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7462" y="6169217"/>
            <a:ext cx="11270092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96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1666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139774"/>
            <a:ext cx="11668125" cy="36861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472264" y="4586817"/>
            <a:ext cx="1944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28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35567" y="1427699"/>
            <a:ext cx="194421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564904"/>
            <a:ext cx="129614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8368" y="2600073"/>
            <a:ext cx="129614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85845" y="4365104"/>
            <a:ext cx="223676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313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82400" cy="4943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3490028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693796"/>
            <a:ext cx="21602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28448" y="5229200"/>
            <a:ext cx="121758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60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62050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2228014"/>
            <a:ext cx="1944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26469" y="2769148"/>
            <a:ext cx="1944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10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02919" y="1340768"/>
            <a:ext cx="11676741" cy="5143500"/>
            <a:chOff x="202919" y="1340768"/>
            <a:chExt cx="11676741" cy="51435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544300" cy="4029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2919" y="5369843"/>
              <a:ext cx="6591300" cy="11144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312024" y="4293096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9536" y="5369843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13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376819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412870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107351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102773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774105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67544" cy="54150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268760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2310481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3965661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796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99631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335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511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586540" cy="5402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8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938212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268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69657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28972" y="1875248"/>
            <a:ext cx="4673319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514678"/>
            <a:ext cx="10696575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128136"/>
            <a:ext cx="10696575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718446"/>
            <a:ext cx="10696575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320330"/>
            <a:ext cx="10696575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4933787"/>
            <a:ext cx="10696575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416" y="5524096"/>
            <a:ext cx="10696575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9416" y="6137555"/>
            <a:ext cx="10696575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91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7727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393304"/>
            <a:ext cx="10696575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1983612"/>
            <a:ext cx="10696575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2585497"/>
            <a:ext cx="10696575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187381"/>
            <a:ext cx="10696575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3789263"/>
            <a:ext cx="10696575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4391147"/>
            <a:ext cx="10696575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691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964335"/>
            <a:ext cx="11506200" cy="270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2924944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046562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6825"/>
            <a:ext cx="11020425" cy="5591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340768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9985" y="2996952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9985" y="5207717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25658"/>
            <a:ext cx="11553825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149080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805264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82350" cy="567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844824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645024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767768"/>
            <a:ext cx="504056" cy="4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</TotalTime>
  <Words>0</Words>
  <Application>Microsoft Office PowerPoint</Application>
  <PresentationFormat>宽屏</PresentationFormat>
  <Paragraphs>0</Paragraphs>
  <Slides>56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6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99</cp:revision>
  <dcterms:created xsi:type="dcterms:W3CDTF">2015-09-16T06:44:00Z</dcterms:created>
  <dcterms:modified xsi:type="dcterms:W3CDTF">2026-01-27T10:31:24Z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