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3014662"/>
            <a:ext cx="80391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4549" y="3331284"/>
            <a:ext cx="1584176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4365104"/>
            <a:ext cx="2160240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04864"/>
            <a:ext cx="1584176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284984"/>
            <a:ext cx="1584176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641561"/>
            <a:ext cx="1584176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1662" y="4641561"/>
            <a:ext cx="2020682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297238"/>
            <a:ext cx="1800200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0296" y="2297238"/>
            <a:ext cx="1800200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4925"/>
            <a:ext cx="117443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589" y="6153150"/>
            <a:ext cx="1175385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17538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872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47002" cy="5468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07745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76" y="5085184"/>
            <a:ext cx="9563100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284122"/>
            <a:ext cx="792088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298117"/>
            <a:ext cx="792088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034320"/>
            <a:ext cx="792088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4950743"/>
            <a:ext cx="11830050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5069449"/>
            <a:ext cx="2952328" cy="519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5726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84122"/>
            <a:ext cx="792088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429000"/>
            <a:ext cx="792088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6869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84122"/>
            <a:ext cx="792088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98117"/>
            <a:ext cx="792088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184" y="1340768"/>
            <a:ext cx="10172700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179343"/>
            <a:ext cx="8791575" cy="156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284122"/>
            <a:ext cx="792088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298117"/>
            <a:ext cx="792088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034320"/>
            <a:ext cx="792088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85862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175954"/>
            <a:ext cx="89820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489433"/>
            <a:ext cx="1728192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157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429000"/>
            <a:ext cx="2304256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776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412776"/>
            <a:ext cx="792088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8092" y="4653136"/>
            <a:ext cx="1405979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52562"/>
            <a:ext cx="118491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458171"/>
            <a:ext cx="3168352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660273"/>
            <a:ext cx="2880320" cy="519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6020" y="3660273"/>
            <a:ext cx="2344530" cy="519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52562"/>
            <a:ext cx="118872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573016"/>
            <a:ext cx="2520280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92696"/>
            <a:ext cx="9955516" cy="60212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3247701"/>
            <a:ext cx="2232248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9625" y="5085184"/>
            <a:ext cx="2232248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02005" y="1372938"/>
            <a:ext cx="2683935" cy="519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3498450"/>
            <a:ext cx="2683935" cy="519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969" y="4509120"/>
            <a:ext cx="11725275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2708920"/>
            <a:ext cx="1584176" cy="519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4609579"/>
            <a:ext cx="2880320" cy="519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65867" y="5589240"/>
            <a:ext cx="2683935" cy="519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95400"/>
            <a:ext cx="118205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694499"/>
            <a:ext cx="2880320" cy="5719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20888"/>
            <a:ext cx="2683935" cy="519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3429000"/>
            <a:ext cx="2683935" cy="519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1" y="1268760"/>
            <a:ext cx="2304256" cy="519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4385079"/>
            <a:ext cx="3024336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5373216"/>
            <a:ext cx="1584176" cy="629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2026-01-27T03:34:46Z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