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3024187"/>
            <a:ext cx="107632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12776"/>
            <a:ext cx="107727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484784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163169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340768"/>
            <a:ext cx="106775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140968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5877272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556792"/>
            <a:ext cx="1073467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12776"/>
            <a:ext cx="103441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628800"/>
            <a:ext cx="103632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2286000"/>
            <a:ext cx="104394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0768"/>
            <a:ext cx="106680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136" y="5049752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484784"/>
            <a:ext cx="107727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484784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6" y="3284984"/>
            <a:ext cx="151216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5109568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2690812"/>
            <a:ext cx="107346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84" y="2677484"/>
            <a:ext cx="13681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340768"/>
            <a:ext cx="107537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3214120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5005176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40768"/>
            <a:ext cx="107632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04" y="1351824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3189736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6052" y="5038704"/>
            <a:ext cx="7823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1276350"/>
            <a:ext cx="1063942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40768"/>
            <a:ext cx="106870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40768"/>
            <a:ext cx="107251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276872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