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495550"/>
            <a:ext cx="87630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0768"/>
            <a:ext cx="107251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1412776"/>
            <a:ext cx="90678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41277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520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704" y="512366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556792"/>
            <a:ext cx="96393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556792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42900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26825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412776"/>
            <a:ext cx="93535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350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125795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637" y="2647950"/>
            <a:ext cx="96107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64795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515719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40768"/>
            <a:ext cx="107823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3320416"/>
            <a:ext cx="21602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808" y="5275680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2619375"/>
            <a:ext cx="106775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549776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12776"/>
            <a:ext cx="1076325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268760"/>
            <a:ext cx="106680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4005064"/>
            <a:ext cx="106965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40768"/>
            <a:ext cx="1074420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