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3019425"/>
            <a:ext cx="77724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875"/>
            <a:ext cx="116681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3198" y="1285875"/>
            <a:ext cx="3454970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4350971"/>
            <a:ext cx="3454970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295588"/>
            <a:ext cx="1944216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3140968"/>
            <a:ext cx="2952328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340768"/>
            <a:ext cx="1944216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3212976"/>
            <a:ext cx="2376264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005064"/>
            <a:ext cx="1224136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3884" y="4005064"/>
            <a:ext cx="1464203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57798" y="4005064"/>
            <a:ext cx="1464203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212976"/>
            <a:ext cx="1512168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39639" y="3212976"/>
            <a:ext cx="1192865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128015"/>
            <a:ext cx="1728192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57274" y="3128015"/>
            <a:ext cx="1728192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8648" y="3501008"/>
            <a:ext cx="1192865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4817" y="3573016"/>
            <a:ext cx="1192865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37709" y="3573016"/>
            <a:ext cx="1192865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204864"/>
            <a:ext cx="1192865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2251340"/>
            <a:ext cx="1192865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7042" y="2251340"/>
            <a:ext cx="1192865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284984"/>
            <a:ext cx="1872208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4544" y="3284984"/>
            <a:ext cx="1521856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4838" y="3284984"/>
            <a:ext cx="1521856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293096"/>
            <a:ext cx="1521856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276872"/>
            <a:ext cx="1192865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6329" y="2276872"/>
            <a:ext cx="1192865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87093" y="2276872"/>
            <a:ext cx="1192865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212976"/>
            <a:ext cx="1440160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3212976"/>
            <a:ext cx="1296144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9359" y="3212976"/>
            <a:ext cx="1296144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635306" cy="5807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53684"/>
            <a:ext cx="116871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013176"/>
            <a:ext cx="116681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830860"/>
            <a:ext cx="683895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294283"/>
            <a:ext cx="760817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076881"/>
            <a:ext cx="935355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294283"/>
            <a:ext cx="760817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95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40768"/>
            <a:ext cx="760817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645024"/>
            <a:ext cx="760817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52550"/>
            <a:ext cx="116205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94283"/>
            <a:ext cx="760817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12976"/>
            <a:ext cx="2160240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5157192"/>
            <a:ext cx="2880320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340768"/>
            <a:ext cx="2304256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3328610"/>
            <a:ext cx="2304256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3" y="2550771"/>
            <a:ext cx="1659013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501008"/>
            <a:ext cx="1659013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4437112"/>
            <a:ext cx="1800200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268760"/>
            <a:ext cx="2880320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3212976"/>
            <a:ext cx="1944216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340768"/>
            <a:ext cx="2520280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3271460"/>
            <a:ext cx="2808312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282426"/>
            <a:ext cx="3672408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861048"/>
            <a:ext cx="11668125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99614" y="1268760"/>
            <a:ext cx="1944216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6021288"/>
            <a:ext cx="2448272" cy="56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2026-01-27T07:06:43Z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