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2325" y="3081337"/>
            <a:ext cx="546735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708" y="1340768"/>
            <a:ext cx="8591550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725" y="2204864"/>
            <a:ext cx="11725275" cy="4324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71864" y="2611204"/>
            <a:ext cx="2664296" cy="57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568" y="3648162"/>
            <a:ext cx="2448272" cy="57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722586"/>
            <a:ext cx="2880320" cy="57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44325" cy="5286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40216" y="4866602"/>
            <a:ext cx="3312368" cy="57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9958982" cy="53406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2204864"/>
            <a:ext cx="1944216" cy="57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12224" y="4820302"/>
            <a:ext cx="1728192" cy="57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788846" cy="53768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95" y="4033532"/>
            <a:ext cx="10147319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2948" y="4967715"/>
            <a:ext cx="1028268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2948" y="5928414"/>
            <a:ext cx="1028268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491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781" y="6165304"/>
            <a:ext cx="1163955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1" y="1268760"/>
            <a:ext cx="11025721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59"/>
            <a:ext cx="10945216" cy="5512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468482"/>
            <a:ext cx="792088" cy="57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1572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76872"/>
            <a:ext cx="792088" cy="57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4570"/>
            <a:ext cx="11258994" cy="55834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276872"/>
            <a:ext cx="792088" cy="573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432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2026-01-27T09:54:33Z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