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3043237"/>
            <a:ext cx="86677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785937"/>
            <a:ext cx="1072515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781175"/>
            <a:ext cx="107061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27089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0768"/>
            <a:ext cx="108013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20486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628800"/>
            <a:ext cx="106870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371703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12776"/>
            <a:ext cx="107632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141277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079700"/>
            <a:ext cx="10393610" cy="5686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198884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340768"/>
            <a:ext cx="106489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5025368"/>
            <a:ext cx="23042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412776"/>
            <a:ext cx="107346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1412776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3177544"/>
            <a:ext cx="1800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4930120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62" y="2652712"/>
            <a:ext cx="108108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375" y="2677096"/>
            <a:ext cx="2021061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162050"/>
            <a:ext cx="10668000" cy="569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12776"/>
            <a:ext cx="107061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340768"/>
            <a:ext cx="106965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43025"/>
            <a:ext cx="106680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268760"/>
            <a:ext cx="1075372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