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56" r:id="rId4"/>
    <p:sldId id="357" r:id="rId5"/>
    <p:sldId id="358" r:id="rId6"/>
    <p:sldId id="359" r:id="rId7"/>
    <p:sldId id="360" r:id="rId8"/>
    <p:sldId id="361" r:id="rId9"/>
    <p:sldId id="362" r:id="rId10"/>
    <p:sldId id="363" r:id="rId11"/>
    <p:sldId id="364" r:id="rId12"/>
    <p:sldId id="365" r:id="rId13"/>
    <p:sldId id="366" r:id="rId14"/>
    <p:sldId id="367" r:id="rId15"/>
    <p:sldId id="368" r:id="rId16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9737" y="2490787"/>
            <a:ext cx="8772525" cy="1876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7712" y="1412776"/>
            <a:ext cx="10696575" cy="5295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0087" y="1412776"/>
            <a:ext cx="10791825" cy="4400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5251351"/>
            <a:ext cx="671344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9650" y="1412776"/>
            <a:ext cx="10172700" cy="448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433376"/>
            <a:ext cx="671344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3374925"/>
            <a:ext cx="671344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5157192"/>
            <a:ext cx="671344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3987" y="1484784"/>
            <a:ext cx="9344025" cy="5286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1556792"/>
            <a:ext cx="671344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0280" y="3429000"/>
            <a:ext cx="671344" cy="5619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5229200"/>
            <a:ext cx="671344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7737" y="1628800"/>
            <a:ext cx="10296525" cy="438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660448"/>
            <a:ext cx="671344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2564904"/>
            <a:ext cx="671344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9472" y="4509120"/>
            <a:ext cx="671344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7712" y="1628800"/>
            <a:ext cx="10696575" cy="4181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6762" y="1328737"/>
            <a:ext cx="10658475" cy="4200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4192" y="1328737"/>
            <a:ext cx="3168352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0136" y="3981824"/>
            <a:ext cx="2448272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4850" y="1556792"/>
            <a:ext cx="10782300" cy="4229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64720" y="1556792"/>
            <a:ext cx="2767584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720" y="4245472"/>
            <a:ext cx="1584176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3425" y="1366837"/>
            <a:ext cx="10725150" cy="4124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2264" y="1340768"/>
            <a:ext cx="1656184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2144" y="3172395"/>
            <a:ext cx="2016224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7408" y="1484784"/>
            <a:ext cx="10772775" cy="5095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3900" y="1484784"/>
            <a:ext cx="10744200" cy="5114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3900" y="1268760"/>
            <a:ext cx="10744200" cy="3333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4869160"/>
            <a:ext cx="10763250" cy="1466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3425" y="1412776"/>
            <a:ext cx="10725150" cy="5181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80</cp:revision>
  <dcterms:created xsi:type="dcterms:W3CDTF">2015-09-16T06:44:00Z</dcterms:created>
  <dcterms:modified xsi:type="dcterms:W3CDTF">2026-02-04T01:23:09Z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