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3043237"/>
            <a:ext cx="77819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02" y="4064223"/>
            <a:ext cx="1169670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52305" y="2364383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6138" y="2364383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3" y="5100166"/>
            <a:ext cx="220072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1392" y="5100166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5699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345420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6802" y="3345420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12518"/>
            <a:ext cx="116300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56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323" y="4906351"/>
            <a:ext cx="116967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973"/>
            <a:ext cx="117252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8732"/>
            <a:ext cx="116871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24944"/>
            <a:ext cx="730567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348880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12776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619" y="3429000"/>
            <a:ext cx="1106805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493764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63" y="3257059"/>
            <a:ext cx="117252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02060"/>
            <a:ext cx="10241358" cy="5535464"/>
            <a:chOff x="191344" y="116632"/>
            <a:chExt cx="11649075" cy="64178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6632"/>
              <a:ext cx="11649075" cy="561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877272"/>
              <a:ext cx="8553450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31504" y="1174215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5405918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993440" cy="5589240"/>
            <a:chOff x="305372" y="0"/>
            <a:chExt cx="11871526" cy="62819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5372" y="0"/>
              <a:ext cx="11668125" cy="457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148" y="4653136"/>
              <a:ext cx="11715750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79576" y="1193340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76872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140968"/>
            <a:ext cx="9662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9289032" cy="592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52" y="4509120"/>
            <a:ext cx="1163955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155679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450912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48478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80526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3652"/>
            <a:ext cx="11283872" cy="55503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30365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22108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993035"/>
            <a:ext cx="1166812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31624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3260" y="6021288"/>
            <a:ext cx="28026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351"/>
            <a:ext cx="11125644" cy="55358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76872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183805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6174" y="6067588"/>
            <a:ext cx="199801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31899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9309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8836" y="429309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2026-01-27T09:29:06Z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