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005137"/>
            <a:ext cx="77533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02735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06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7788" y="2228014"/>
            <a:ext cx="16827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40968"/>
            <a:ext cx="168278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844" cy="5445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3647" y="422108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103985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90931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823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83460"/>
            <a:ext cx="11307760" cy="5574540"/>
            <a:chOff x="263352" y="1268760"/>
            <a:chExt cx="11734800" cy="5992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775644"/>
              <a:ext cx="11639550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33" y="2074193"/>
            <a:ext cx="11658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048522" cy="545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75660"/>
            <a:ext cx="10554096" cy="565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014" y="4941168"/>
            <a:ext cx="116586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835193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50405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093368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132856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1526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958297"/>
            <a:ext cx="46085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70" y="3197447"/>
            <a:ext cx="1091458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53" y="4132131"/>
            <a:ext cx="110601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253" y="5080073"/>
            <a:ext cx="110601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490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805" y="1504040"/>
            <a:ext cx="10914582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788" y="2438724"/>
            <a:ext cx="110601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788" y="3386666"/>
            <a:ext cx="1106018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77072"/>
            <a:ext cx="92583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1168"/>
            <a:ext cx="117062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14908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4941168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7714" y="4912365"/>
            <a:ext cx="273459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24744"/>
            <a:ext cx="17984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005064"/>
            <a:ext cx="115212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356" y="4927035"/>
            <a:ext cx="196821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1587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66402"/>
            <a:ext cx="273459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54627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22509"/>
            <a:ext cx="208823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903885"/>
            <a:ext cx="108012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91408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07148"/>
            <a:ext cx="20162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16046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339396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50827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116672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42088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66" y="4240560"/>
            <a:ext cx="115919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342900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232994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