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132856"/>
            <a:ext cx="84486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356992"/>
            <a:ext cx="68484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73208" cy="546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82672" cy="547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66850"/>
            <a:ext cx="116871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8142" y="2117327"/>
            <a:ext cx="1143293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125" y="2860275"/>
            <a:ext cx="1158545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004" y="3811890"/>
            <a:ext cx="1158545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738" y="4719877"/>
            <a:ext cx="115854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738" y="5634278"/>
            <a:ext cx="115854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11677724" cy="5139630"/>
            <a:chOff x="263278" y="1268760"/>
            <a:chExt cx="11677724" cy="51396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77650" cy="4181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278" y="5589240"/>
              <a:ext cx="11668125" cy="819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7673" y="1379036"/>
            <a:ext cx="1143293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499" y="2087246"/>
            <a:ext cx="1158545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300" y="3058460"/>
            <a:ext cx="1158545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616" y="3988871"/>
            <a:ext cx="115854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3616" y="4872796"/>
            <a:ext cx="115854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3616" y="5821920"/>
            <a:ext cx="115854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423" y="1332736"/>
            <a:ext cx="1143293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249" y="2040946"/>
            <a:ext cx="1158545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050" y="3012160"/>
            <a:ext cx="1158545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366" y="3942571"/>
            <a:ext cx="115854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366" y="4826496"/>
            <a:ext cx="115854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7164" y="5710251"/>
            <a:ext cx="1158545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424" y="1309586"/>
            <a:ext cx="1158907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251" y="2040946"/>
            <a:ext cx="11585452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052" y="2989010"/>
            <a:ext cx="1158545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1900" cy="5810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9376" y="2060848"/>
            <a:ext cx="10318040" cy="4348954"/>
            <a:chOff x="305422" y="476672"/>
            <a:chExt cx="11307760" cy="554254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422" y="476672"/>
              <a:ext cx="11307760" cy="481864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295320"/>
              <a:ext cx="5991225" cy="7239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215680" y="2723843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633925"/>
            <a:ext cx="26642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293683"/>
            <a:ext cx="2232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6809034" cy="13322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556792"/>
            <a:ext cx="8921898" cy="523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33909"/>
            <a:ext cx="165618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092478"/>
            <a:ext cx="237626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789040"/>
            <a:ext cx="237626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728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92101"/>
            <a:ext cx="10818118" cy="48336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6084978"/>
            <a:ext cx="138507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138507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776461"/>
            <a:ext cx="138507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88840"/>
            <a:ext cx="138507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528273"/>
            <a:ext cx="138507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5032981"/>
            <a:ext cx="138507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70961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5919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09" y="4437112"/>
            <a:ext cx="1163002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20688"/>
            <a:ext cx="30575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62331"/>
            <a:ext cx="9642820" cy="530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032085"/>
            <a:ext cx="3960440" cy="57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1650" y="3951236"/>
            <a:ext cx="5837343" cy="57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830309"/>
            <a:ext cx="1152128" cy="536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007642"/>
            <a:ext cx="1296144" cy="565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33056"/>
            <a:ext cx="3240360" cy="565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893435"/>
            <a:ext cx="2016224" cy="656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776" y="2984493"/>
            <a:ext cx="1296144" cy="565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2026-01-27T09:04:06Z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