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3550" y="3028950"/>
            <a:ext cx="87249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247775"/>
            <a:ext cx="10687050" cy="561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56" y="4581128"/>
            <a:ext cx="6480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1004465"/>
            <a:ext cx="10513813" cy="58535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56" y="2924944"/>
            <a:ext cx="6480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457325"/>
            <a:ext cx="10591800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56" y="1468381"/>
            <a:ext cx="6480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681162"/>
            <a:ext cx="1070610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56" y="2841504"/>
            <a:ext cx="6480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600" y="1843087"/>
            <a:ext cx="4943475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340768"/>
            <a:ext cx="1070610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448" y="2420888"/>
            <a:ext cx="6480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484784"/>
            <a:ext cx="1072515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4905736"/>
            <a:ext cx="25922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0087" y="1412776"/>
            <a:ext cx="10791825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1471456"/>
            <a:ext cx="295232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3093344"/>
            <a:ext cx="396044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6966" y="4712960"/>
            <a:ext cx="1728193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2724150"/>
            <a:ext cx="10725150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192" y="2724150"/>
            <a:ext cx="172819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762" y="1268760"/>
            <a:ext cx="10658475" cy="541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762" y="1343025"/>
            <a:ext cx="10658475" cy="551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323975"/>
            <a:ext cx="10715625" cy="553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484784"/>
            <a:ext cx="10715625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812" y="1484784"/>
            <a:ext cx="10620375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2026-02-04T01:21:51Z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