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076575"/>
            <a:ext cx="61722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5916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8477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4984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107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8477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4984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5598" y="1320676"/>
            <a:ext cx="10928994" cy="5348684"/>
            <a:chOff x="191344" y="404664"/>
            <a:chExt cx="11649075" cy="63912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404664"/>
              <a:ext cx="11649075" cy="2705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109764"/>
              <a:ext cx="6896100" cy="3686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010617" y="2951939"/>
            <a:ext cx="981927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55120" cy="5241330"/>
            <a:chOff x="163553" y="1095375"/>
            <a:chExt cx="11610975" cy="5762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553" y="1095375"/>
              <a:ext cx="1161097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4603" y="4171950"/>
              <a:ext cx="10829925" cy="2686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40416" y="2564904"/>
            <a:ext cx="981927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727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78760"/>
            <a:ext cx="107156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88106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01980" cy="54387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903" y="4079720"/>
            <a:ext cx="9814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903" y="4950185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903" y="5948905"/>
            <a:ext cx="994514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220894" cy="5316710"/>
            <a:chOff x="191344" y="1268760"/>
            <a:chExt cx="11677650" cy="56939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77650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229200"/>
              <a:ext cx="11649075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483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6234775"/>
            <a:ext cx="116395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7388" cy="8668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07" y="2276872"/>
            <a:ext cx="11515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1" y="3068960"/>
            <a:ext cx="11649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29" y="3068960"/>
            <a:ext cx="115443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77072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55813"/>
            <a:ext cx="111354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158639"/>
            <a:ext cx="111354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62443"/>
            <a:ext cx="115538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12" y="6183660"/>
            <a:ext cx="11601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03158"/>
            <a:ext cx="116300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87687"/>
            <a:ext cx="94202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018393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8298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15" y="5107335"/>
            <a:ext cx="92202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98477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84984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89579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631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8477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4984"/>
            <a:ext cx="108012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