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5937" y="3048000"/>
            <a:ext cx="862012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1268760"/>
            <a:ext cx="10744200" cy="5076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812" y="1624012"/>
            <a:ext cx="10620375" cy="3609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0456" y="2867024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187" y="1556792"/>
            <a:ext cx="10715625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56440" y="2708920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562" y="1556792"/>
            <a:ext cx="10810875" cy="4210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0456" y="3380829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187" y="1412776"/>
            <a:ext cx="10715625" cy="510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0456" y="2276872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850" y="1340768"/>
            <a:ext cx="10782300" cy="537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0456" y="2492896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1404937"/>
            <a:ext cx="10648950" cy="4048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6" y="4029448"/>
            <a:ext cx="151216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662" y="1340768"/>
            <a:ext cx="10734675" cy="4962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35464" y="1401728"/>
            <a:ext cx="252028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248" y="3165352"/>
            <a:ext cx="3024336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4905736"/>
            <a:ext cx="1944216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1633537"/>
            <a:ext cx="10706100" cy="3590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2831176"/>
            <a:ext cx="187220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9976" y="3717032"/>
            <a:ext cx="30963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2128837"/>
            <a:ext cx="10744200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768" y="3284984"/>
            <a:ext cx="1584176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412776"/>
            <a:ext cx="10725150" cy="5000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412776"/>
            <a:ext cx="10801350" cy="496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1340768"/>
            <a:ext cx="10706100" cy="493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1268760"/>
            <a:ext cx="10648950" cy="153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3021336"/>
            <a:ext cx="10772775" cy="3219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80</cp:revision>
  <dcterms:created xsi:type="dcterms:W3CDTF">2015-09-16T06:44:00Z</dcterms:created>
  <dcterms:modified xsi:type="dcterms:W3CDTF">2026-02-04T01:20:55Z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