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11612041" cy="692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48451"/>
            <a:ext cx="10557964" cy="58068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3" y="1048451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78092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7907" y="3699864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6430" y="5359588"/>
            <a:ext cx="480213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27448" y="836712"/>
            <a:ext cx="9902048" cy="5939840"/>
            <a:chOff x="395058" y="404664"/>
            <a:chExt cx="10766144" cy="6731113"/>
          </a:xfrm>
        </p:grpSpPr>
        <p:grpSp>
          <p:nvGrpSpPr>
            <p:cNvPr id="6" name="组合 5"/>
            <p:cNvGrpSpPr/>
            <p:nvPr/>
          </p:nvGrpSpPr>
          <p:grpSpPr>
            <a:xfrm>
              <a:off x="407368" y="404664"/>
              <a:ext cx="10753834" cy="5246944"/>
              <a:chOff x="167007" y="1268760"/>
              <a:chExt cx="11712663" cy="591225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91344" y="1268760"/>
                <a:ext cx="11688326" cy="5284812"/>
                <a:chOff x="191344" y="1268760"/>
                <a:chExt cx="11688326" cy="528481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91344" y="1268760"/>
                  <a:ext cx="11687175" cy="258127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02020" y="4077072"/>
                  <a:ext cx="11677650" cy="247650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07" y="6533316"/>
                <a:ext cx="2209800" cy="64770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5058" y="5651608"/>
              <a:ext cx="10597486" cy="1484169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9333802" y="857968"/>
            <a:ext cx="1080120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4032" y="2378342"/>
            <a:ext cx="4320480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60851" y="4428909"/>
            <a:ext cx="1080120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31" y="2007518"/>
            <a:ext cx="116490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7890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59" y="1268760"/>
            <a:ext cx="11649076" cy="4953000"/>
            <a:chOff x="335359" y="1268760"/>
            <a:chExt cx="11649076" cy="4953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59" y="4640610"/>
              <a:ext cx="11649075" cy="1581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67608" y="1234108"/>
            <a:ext cx="3528392" cy="615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314096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690169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48395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93305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039789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3975"/>
            <a:ext cx="116681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76972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7508" y="3176972"/>
            <a:ext cx="23926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0465" y="3176972"/>
            <a:ext cx="7898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9736" y="3176972"/>
            <a:ext cx="10428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003011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096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2388" y="3140968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3305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920" y="4221088"/>
            <a:ext cx="18062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8197" y="428218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14107" cy="4154388"/>
            <a:chOff x="263352" y="1340768"/>
            <a:chExt cx="11614107" cy="4154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919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509" y="3933056"/>
              <a:ext cx="11029950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96400" y="3104791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954658"/>
            <a:ext cx="187220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10703122" cy="463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9743" y="3926430"/>
            <a:ext cx="187220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94116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24944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789040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0986"/>
            <a:ext cx="10951912" cy="5637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052736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63133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7230" y="6114805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060848"/>
            <a:ext cx="44644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72514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68760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67" y="2060848"/>
            <a:ext cx="116205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789040"/>
            <a:ext cx="25922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0025" cy="5076825"/>
            <a:chOff x="263352" y="1340768"/>
            <a:chExt cx="11630025" cy="5076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438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959" y="5722268"/>
              <a:ext cx="8953500" cy="695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871864" y="1340768"/>
            <a:ext cx="2448272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171912"/>
            <a:ext cx="2448272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4941168"/>
            <a:ext cx="72008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5683462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39789"/>
            <a:ext cx="5256584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31455"/>
            <a:ext cx="180020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9680" y="3031455"/>
            <a:ext cx="350692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3305175"/>
            <a:chOff x="263352" y="1268760"/>
            <a:chExt cx="11677650" cy="3305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26235"/>
              <a:ext cx="10020300" cy="647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40016" y="2996952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193" y="2996952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36230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05680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3408" y="3205680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87175" cy="5421339"/>
            <a:chOff x="263352" y="1340768"/>
            <a:chExt cx="11687175" cy="5421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87175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249116"/>
              <a:ext cx="11620500" cy="85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6142982"/>
              <a:ext cx="11534775" cy="619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7488" y="5388962"/>
            <a:ext cx="1405979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2026-01-27T05:09:52Z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