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3" r:id="rId51"/>
    <p:sldId id="359" r:id="rId52"/>
    <p:sldId id="360" r:id="rId53"/>
    <p:sldId id="361" r:id="rId54"/>
    <p:sldId id="351" r:id="rId55"/>
    <p:sldId id="352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0145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06084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534" y="387228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6837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001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9705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74544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01461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83962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720"/>
            <a:ext cx="11433334" cy="553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20184"/>
            <a:ext cx="10461574" cy="583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958867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536" y="5568106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74544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01461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552" y="3191894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552" y="3805352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9552" y="4453534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9552" y="5032268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82980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246" y="1412776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246" y="2582592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538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9330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730556" cy="5854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74544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962" y="3031992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2" y="4745385"/>
            <a:ext cx="1154430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274544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723013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7097"/>
            <a:ext cx="10998660" cy="547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99" y="4869160"/>
            <a:ext cx="115728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53" y="4333875"/>
            <a:ext cx="1152525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0768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08059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298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08489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4382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0089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443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23392" y="1409572"/>
            <a:ext cx="10919470" cy="5448428"/>
            <a:chOff x="168213" y="1268760"/>
            <a:chExt cx="11639550" cy="58524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2" t="2106" r="315"/>
            <a:stretch/>
          </p:blipFill>
          <p:spPr>
            <a:xfrm>
              <a:off x="191344" y="1268760"/>
              <a:ext cx="11593288" cy="334746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8213" y="4797152"/>
              <a:ext cx="11639550" cy="232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3971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445224"/>
            <a:ext cx="1153477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573016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45024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251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272712" cy="5455850"/>
            <a:chOff x="335360" y="1340768"/>
            <a:chExt cx="11625833" cy="57773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34775" cy="2343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670117"/>
              <a:ext cx="11553825" cy="3448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15680" y="4149080"/>
            <a:ext cx="576064" cy="374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4677810"/>
            <a:ext cx="576064" cy="374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156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9213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04520"/>
            <a:ext cx="504056" cy="456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196752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797152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73742"/>
            <a:ext cx="10364042" cy="598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633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507" y="5968777"/>
            <a:ext cx="115728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67125"/>
            <a:ext cx="116109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014081"/>
            <a:ext cx="1728192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5373216"/>
            <a:ext cx="4032448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7" y="1306830"/>
            <a:ext cx="1726829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939982"/>
            <a:ext cx="1224136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1618" y="3331284"/>
            <a:ext cx="3453658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953977"/>
            <a:ext cx="1728192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359083"/>
            <a:ext cx="4752528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274544"/>
            <a:ext cx="1728192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1951557"/>
            <a:ext cx="1152128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319709"/>
            <a:ext cx="1872208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3821" y="3949385"/>
            <a:ext cx="1504787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4676286"/>
            <a:ext cx="2088232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1629552" cy="4012654"/>
            <a:chOff x="191344" y="1412776"/>
            <a:chExt cx="11629552" cy="40126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12776"/>
              <a:ext cx="1162050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7546" y="4149080"/>
              <a:ext cx="11563350" cy="1276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8" y="1412776"/>
            <a:ext cx="1800200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3559" y="1380725"/>
            <a:ext cx="1800200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2736751"/>
            <a:ext cx="1800200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3449093"/>
            <a:ext cx="2304256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688" y="4133834"/>
            <a:ext cx="720080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6808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126" y="306896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126" y="485146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6724" y="2400133"/>
            <a:ext cx="1938661" cy="212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581128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5877272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925"/>
            <a:ext cx="10865046" cy="55217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801869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717032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365104"/>
            <a:ext cx="576064" cy="49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3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052736"/>
            <a:ext cx="72199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33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67975" cy="127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41054"/>
            <a:ext cx="10328248" cy="476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3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680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174" y="1197771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157" y="2045701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157" y="286631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675360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497163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31896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0974"/>
            <a:ext cx="107251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174" y="1226161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157" y="2072057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157" y="2892674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71329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523519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345324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615555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3945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902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686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6896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3060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252" y="2567685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252" y="379460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5796"/>
            <a:ext cx="10922196" cy="5542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2108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36698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2026-01-27T10:30:30Z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