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7" y="3038475"/>
            <a:ext cx="109061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196752"/>
            <a:ext cx="106870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650963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57300"/>
            <a:ext cx="1068705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56792"/>
            <a:ext cx="10648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1570881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019153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8680" y="882768"/>
            <a:ext cx="1047750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2" y="1484784"/>
            <a:ext cx="103917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12776"/>
            <a:ext cx="107156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5085184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0768"/>
            <a:ext cx="107251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76872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4245472"/>
            <a:ext cx="17281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656" y="5106551"/>
            <a:ext cx="18234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2643187"/>
            <a:ext cx="107727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2700363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1340768"/>
            <a:ext cx="108299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64" y="3129920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4906880"/>
            <a:ext cx="4824537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389536"/>
            <a:ext cx="34563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140968"/>
            <a:ext cx="295232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484592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23975"/>
            <a:ext cx="106965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209675"/>
            <a:ext cx="106775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30120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03782"/>
            <a:ext cx="10725150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13285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