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2976562"/>
            <a:ext cx="78390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284984"/>
            <a:ext cx="2448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8291" y="3284984"/>
            <a:ext cx="104228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365104"/>
            <a:ext cx="151216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4116" y="4365104"/>
            <a:ext cx="151216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4365104"/>
            <a:ext cx="151216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4015" y="4365104"/>
            <a:ext cx="151216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84984"/>
            <a:ext cx="13681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2977" y="3284984"/>
            <a:ext cx="1138887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1225" y="3319709"/>
            <a:ext cx="1688911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7575" y="3319709"/>
            <a:ext cx="184216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645024"/>
            <a:ext cx="12241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2462" y="3645024"/>
            <a:ext cx="141145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6963" y="3645024"/>
            <a:ext cx="141145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676063"/>
            <a:ext cx="141145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298093"/>
            <a:ext cx="216024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3091" y="3286518"/>
            <a:ext cx="216024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78044" cy="5528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195380"/>
            <a:ext cx="104228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0740" y="4195380"/>
            <a:ext cx="104228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5044" y="4195380"/>
            <a:ext cx="16554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5157192"/>
            <a:ext cx="16554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9944" y="5157192"/>
            <a:ext cx="179207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1112"/>
            <a:ext cx="116014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764704"/>
            <a:ext cx="87249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49" y="3224921"/>
            <a:ext cx="1170622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6021288"/>
            <a:ext cx="1800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268760"/>
            <a:ext cx="2088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3954810"/>
            <a:ext cx="2088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8228" y="5828414"/>
            <a:ext cx="10441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12976"/>
            <a:ext cx="26642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4077072"/>
            <a:ext cx="26642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2081"/>
            <a:ext cx="10585176" cy="56029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1951557"/>
            <a:ext cx="16561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2780928"/>
            <a:ext cx="13681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315060"/>
            <a:ext cx="2088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229460"/>
            <a:ext cx="2088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220894" cy="5310758"/>
            <a:chOff x="191344" y="1340768"/>
            <a:chExt cx="11677650" cy="58427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77650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969" y="4764157"/>
              <a:ext cx="11630025" cy="2419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6825"/>
            <a:ext cx="116586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94898" cy="543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130298"/>
            <a:ext cx="440484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708" y="3043252"/>
            <a:ext cx="440484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3974707"/>
            <a:ext cx="598901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864" y="4817744"/>
            <a:ext cx="160772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160236"/>
            <a:ext cx="7128792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941168"/>
            <a:ext cx="28083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3" y="1351452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3" y="223581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528" y="314501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528" y="407098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365104"/>
            <a:ext cx="11458575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6344" y="2564904"/>
            <a:ext cx="276591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470956"/>
            <a:ext cx="276591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323404"/>
            <a:ext cx="2448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356992"/>
            <a:ext cx="2448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217344"/>
            <a:ext cx="2448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293096"/>
            <a:ext cx="2448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484784"/>
            <a:ext cx="2448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383156"/>
            <a:ext cx="259228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1268760"/>
            <a:ext cx="2857500" cy="34194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7368" y="1628800"/>
            <a:ext cx="11639550" cy="4812035"/>
            <a:chOff x="407368" y="1628800"/>
            <a:chExt cx="11639550" cy="48120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4339" y="1628800"/>
              <a:ext cx="8591550" cy="2895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4688235"/>
              <a:ext cx="11639550" cy="17526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271464" y="3727740"/>
            <a:ext cx="2448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4688235"/>
            <a:ext cx="2448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76872"/>
            <a:ext cx="24482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284984"/>
            <a:ext cx="115212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2026-01-27T05:29:32Z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