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84984"/>
            <a:ext cx="77819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04864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6017" y="2204864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492" y="3244139"/>
            <a:ext cx="212423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244139"/>
            <a:ext cx="106543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3270" cy="54913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6093296"/>
            <a:ext cx="25202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6550" y="6093296"/>
            <a:ext cx="309189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4627" y="2348880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20500" cy="5353050"/>
            <a:chOff x="263352" y="1340768"/>
            <a:chExt cx="11620500" cy="5353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31818"/>
              <a:ext cx="2905125" cy="762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5931818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76872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256143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601325" cy="5430341"/>
            <a:chOff x="335360" y="1268760"/>
            <a:chExt cx="10601325" cy="54303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601325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13176"/>
              <a:ext cx="9496425" cy="1685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27848" y="4138075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920577"/>
            <a:ext cx="13792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50035"/>
            <a:ext cx="10333880" cy="288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5404"/>
            <a:ext cx="10661598" cy="560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399097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69331"/>
            <a:ext cx="11013034" cy="548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4" y="4845968"/>
            <a:ext cx="116871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4956659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7800"/>
            <a:ext cx="11734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4723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4723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94723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4723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484784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530217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509120"/>
            <a:ext cx="388843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68760"/>
            <a:ext cx="25202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551957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29307"/>
            <a:ext cx="35283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308134"/>
            <a:ext cx="35283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57" y="4005064"/>
            <a:ext cx="116776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362696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032552"/>
            <a:ext cx="25922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429000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65104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2026-01-27T06:38:45Z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