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56" r:id="rId4"/>
    <p:sldId id="358" r:id="rId5"/>
    <p:sldId id="357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3024187"/>
            <a:ext cx="86868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314450"/>
            <a:ext cx="10734675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56" y="2132856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762" y="1085850"/>
            <a:ext cx="10658475" cy="577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56" y="2996952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381125"/>
            <a:ext cx="10734675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448" y="2204864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1900237"/>
            <a:ext cx="10210800" cy="30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425" y="1085850"/>
            <a:ext cx="10725150" cy="577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464" y="2204864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484784"/>
            <a:ext cx="1073467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856" y="3140968"/>
            <a:ext cx="252028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4749180"/>
            <a:ext cx="252028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612" y="1340768"/>
            <a:ext cx="10772775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0326" y="1340768"/>
            <a:ext cx="2279889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926" y="2996952"/>
            <a:ext cx="152325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328" y="4581128"/>
            <a:ext cx="93610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712" y="1340768"/>
            <a:ext cx="10696575" cy="532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261491"/>
            <a:ext cx="10734675" cy="557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352550"/>
            <a:ext cx="10715625" cy="550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340768"/>
            <a:ext cx="10734675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2286000"/>
            <a:ext cx="1076325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340768"/>
            <a:ext cx="10668000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464" y="2996952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2026-02-04T01:22:36Z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