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3090862"/>
            <a:ext cx="81724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372030"/>
            <a:ext cx="136815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356992"/>
            <a:ext cx="136815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7652" y="3403292"/>
            <a:ext cx="2568587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284984"/>
            <a:ext cx="136815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3296876"/>
            <a:ext cx="136815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365104"/>
            <a:ext cx="136815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229"/>
            <a:ext cx="11162604" cy="55675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204864"/>
            <a:ext cx="136815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0812" y="2204864"/>
            <a:ext cx="175346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60392" y="2204864"/>
            <a:ext cx="175346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212976"/>
            <a:ext cx="792088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3952" y="5194475"/>
            <a:ext cx="136815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59911" y="5194475"/>
            <a:ext cx="136815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66503" y="5194475"/>
            <a:ext cx="136815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" r="33299" b="-1768"/>
          <a:stretch/>
        </p:blipFill>
        <p:spPr>
          <a:xfrm>
            <a:off x="1127448" y="0"/>
            <a:ext cx="7166477" cy="25202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-2022" b="18358"/>
          <a:stretch/>
        </p:blipFill>
        <p:spPr>
          <a:xfrm>
            <a:off x="191344" y="2636912"/>
            <a:ext cx="11836014" cy="390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858" y="6107460"/>
            <a:ext cx="115633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4468"/>
            <a:ext cx="1167765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226" y="6105525"/>
            <a:ext cx="1164907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997" y="1280441"/>
            <a:ext cx="11162604" cy="548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01008"/>
            <a:ext cx="72008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7631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72008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96219"/>
            <a:ext cx="72008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107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72008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96219"/>
            <a:ext cx="72008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534525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333312"/>
            <a:ext cx="72008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416755"/>
            <a:ext cx="72008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38681"/>
            <a:ext cx="9502162" cy="55217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10635"/>
            <a:ext cx="72008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394078"/>
            <a:ext cx="72008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199729"/>
            <a:ext cx="72008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149080"/>
            <a:ext cx="96202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181303"/>
            <a:ext cx="11553825" cy="657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9776" y="4365104"/>
            <a:ext cx="136815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39550" cy="5553075"/>
            <a:chOff x="263352" y="1268760"/>
            <a:chExt cx="11639550" cy="5553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9550" cy="4857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077" y="6126510"/>
              <a:ext cx="11553825" cy="695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87488" y="1268760"/>
            <a:ext cx="158417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317479"/>
            <a:ext cx="2016224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808" y="4293096"/>
            <a:ext cx="2016224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80376" y="6107799"/>
            <a:ext cx="2016224" cy="551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0939" y="1340768"/>
            <a:ext cx="11632438" cy="5381625"/>
            <a:chOff x="260939" y="1340768"/>
            <a:chExt cx="11632438" cy="5381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30025" cy="4743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0939" y="6084218"/>
              <a:ext cx="11477625" cy="638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215680" y="5373216"/>
            <a:ext cx="136815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360136"/>
            <a:ext cx="302433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94768" y="3356992"/>
            <a:ext cx="1152128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268760"/>
            <a:ext cx="180020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4428649"/>
            <a:ext cx="2016224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76872"/>
            <a:ext cx="136815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633530"/>
            <a:ext cx="1368152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182619"/>
            <a:ext cx="288032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373216"/>
            <a:ext cx="158417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4181" y="2301468"/>
            <a:ext cx="2016224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1913"/>
            <a:ext cx="10247014" cy="557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013176"/>
            <a:ext cx="158417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6442"/>
            <a:ext cx="3600400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5445224"/>
            <a:ext cx="20162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374588"/>
            <a:ext cx="230425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3456266"/>
            <a:ext cx="2304256" cy="606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204124"/>
            <a:ext cx="1296144" cy="656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293096"/>
            <a:ext cx="1512168" cy="656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19782" y="4293096"/>
            <a:ext cx="3516377" cy="656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2026-01-27T02:54:32Z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