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9" r:id="rId46"/>
    <p:sldId id="350" r:id="rId47"/>
    <p:sldId id="351" r:id="rId48"/>
    <p:sldId id="352" r:id="rId49"/>
    <p:sldId id="359" r:id="rId50"/>
    <p:sldId id="360" r:id="rId51"/>
    <p:sldId id="361" r:id="rId52"/>
    <p:sldId id="362" r:id="rId53"/>
    <p:sldId id="353" r:id="rId54"/>
    <p:sldId id="354" r:id="rId55"/>
    <p:sldId id="363" r:id="rId56"/>
    <p:sldId id="346" r:id="rId57"/>
    <p:sldId id="347" r:id="rId58"/>
    <p:sldId id="348" r:id="rId59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34775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1" y="1340768"/>
            <a:ext cx="1159192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341102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5919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862098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49176"/>
            <a:ext cx="504056" cy="466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2447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716685"/>
            <a:ext cx="11020425" cy="1762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1320842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364695"/>
            <a:ext cx="504056" cy="466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8487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20842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836" y="3717005"/>
            <a:ext cx="504056" cy="466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62075"/>
            <a:ext cx="115062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20842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65104"/>
            <a:ext cx="504056" cy="466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834"/>
            <a:ext cx="116014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60272" cy="5410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238806" cy="5216922"/>
            <a:chOff x="196676" y="1268760"/>
            <a:chExt cx="11649075" cy="57282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15725" cy="3000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676" y="4149080"/>
              <a:ext cx="11649075" cy="2847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52550"/>
            <a:ext cx="114300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54736"/>
            <a:ext cx="504056" cy="433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060848"/>
            <a:ext cx="504056" cy="385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639582"/>
            <a:ext cx="504056" cy="385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172018"/>
            <a:ext cx="504056" cy="385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3843350"/>
            <a:ext cx="504056" cy="385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047117"/>
            <a:ext cx="504056" cy="385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20842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036715"/>
            <a:ext cx="504056" cy="466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580725"/>
            <a:ext cx="504056" cy="466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147885"/>
            <a:ext cx="504056" cy="466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443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930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11" y="1268760"/>
            <a:ext cx="11162604" cy="27883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11" y="4070248"/>
            <a:ext cx="116300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40656"/>
            <a:ext cx="10740080" cy="5617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95028"/>
            <a:ext cx="10420350" cy="5962972"/>
            <a:chOff x="407368" y="1268760"/>
            <a:chExt cx="10420350" cy="59629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420350" cy="4133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3592" y="5517232"/>
              <a:ext cx="5086350" cy="1714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03512" y="874772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3933056"/>
            <a:ext cx="504056" cy="466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8896350" cy="589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837046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7793" y="3819369"/>
            <a:ext cx="504056" cy="466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966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20842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15475"/>
            <a:ext cx="11211370" cy="5610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11556"/>
            <a:ext cx="11066212" cy="562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5439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20842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20842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20842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789040"/>
            <a:ext cx="504056" cy="466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20842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14382"/>
            <a:ext cx="504056" cy="68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0773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29527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5382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268" y="1297694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252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19842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96393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20842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02058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75826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966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20842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14382"/>
            <a:ext cx="504056" cy="68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17762"/>
            <a:ext cx="10999538" cy="5640238"/>
            <a:chOff x="263352" y="1268760"/>
            <a:chExt cx="11610975" cy="6305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10975" cy="4048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316885"/>
              <a:ext cx="11591925" cy="2257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744072" y="3318624"/>
            <a:ext cx="504056" cy="433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1707" y="4879208"/>
            <a:ext cx="504056" cy="385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987582" cy="5405576"/>
            <a:chOff x="0" y="19368"/>
            <a:chExt cx="11802319" cy="62209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9368"/>
              <a:ext cx="11706225" cy="458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4611577"/>
              <a:ext cx="11610975" cy="1628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135560" y="1142018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3780629"/>
            <a:ext cx="504056" cy="385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112" y="5259051"/>
            <a:ext cx="504056" cy="385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490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36472" cy="5387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037044" cy="5378796"/>
            <a:chOff x="0" y="188640"/>
            <a:chExt cx="11668125" cy="6286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88640"/>
              <a:ext cx="11668125" cy="5133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87" y="5322615"/>
              <a:ext cx="11639550" cy="1152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329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295400"/>
            <a:ext cx="11582400" cy="4867275"/>
            <a:chOff x="304800" y="1295400"/>
            <a:chExt cx="11582400" cy="48672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295400"/>
              <a:ext cx="11582400" cy="4267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5562600"/>
              <a:ext cx="11458575" cy="600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151784" y="4327821"/>
            <a:ext cx="6696744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5562600"/>
            <a:ext cx="5760640" cy="466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0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444" y="1939982"/>
            <a:ext cx="6228692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214067"/>
            <a:ext cx="4608512" cy="466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429409"/>
            <a:ext cx="5688632" cy="466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3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719123"/>
            <a:ext cx="2088232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91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33500"/>
            <a:ext cx="11639550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851" y="5524500"/>
            <a:ext cx="11649075" cy="120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1196752"/>
            <a:ext cx="2088232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2420888"/>
            <a:ext cx="2376264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70462" y="3063910"/>
            <a:ext cx="2726138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784" y="4294205"/>
            <a:ext cx="2726138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5399257"/>
            <a:ext cx="2726138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35415" y="6087907"/>
            <a:ext cx="1795117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69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243052"/>
            <a:ext cx="3960440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2420888"/>
            <a:ext cx="2088232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1855" y="3645024"/>
            <a:ext cx="2088232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54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64904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933056"/>
            <a:ext cx="504056" cy="68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152485"/>
            <a:ext cx="504056" cy="613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449" y="2024014"/>
            <a:ext cx="1872208" cy="1909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43179" y="3921481"/>
            <a:ext cx="120991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877" y="4388768"/>
            <a:ext cx="11249025" cy="1152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639" y="5661248"/>
            <a:ext cx="4505325" cy="609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75520" y="3662774"/>
            <a:ext cx="648072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63752" y="5614440"/>
            <a:ext cx="648072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75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0794504" cy="55559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04864"/>
            <a:ext cx="792088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3861048"/>
            <a:ext cx="792088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6093296"/>
            <a:ext cx="792088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36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88392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95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104" y="3076700"/>
            <a:ext cx="11071862" cy="3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79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33500"/>
            <a:ext cx="116205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33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011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85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46043"/>
            <a:ext cx="10725150" cy="561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9598" y="2571163"/>
            <a:ext cx="10795645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581" y="3286528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581" y="3991395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808" y="4730987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808" y="5448617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4808" y="6166250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28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7346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220" y="1274073"/>
            <a:ext cx="10795645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203" y="1989438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203" y="2694305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4430" y="3433897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4430" y="4151527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4430" y="4869160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4430" y="5598365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31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10875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1404" y="1475964"/>
            <a:ext cx="10795645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387" y="2191329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387" y="2919346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6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1390"/>
            <a:ext cx="99441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53295"/>
            <a:ext cx="11610975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328760"/>
            <a:ext cx="504056" cy="433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060848"/>
            <a:ext cx="504056" cy="4838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5576" y="5024948"/>
            <a:ext cx="504056" cy="4838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06125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320842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5851" y="2649830"/>
            <a:ext cx="504056" cy="563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20842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03768"/>
            <a:ext cx="504056" cy="466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367967"/>
            <a:ext cx="504056" cy="523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0</Words>
  <Application>Microsoft Office PowerPoint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2026-01-27T10:29:29Z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