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3062287"/>
            <a:ext cx="79152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157192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8240" y="5226642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138" y="3308134"/>
            <a:ext cx="202336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5075" y="3308134"/>
            <a:ext cx="202336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2999" y="3308134"/>
            <a:ext cx="202336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15881" y="2204864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1516" y="2204864"/>
            <a:ext cx="17730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84984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93096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284984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3386" y="3284984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221088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50006"/>
            <a:ext cx="10431998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30025" cy="5314950"/>
            <a:chOff x="263352" y="1268760"/>
            <a:chExt cx="11630025" cy="5314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2695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977" y="3964335"/>
              <a:ext cx="11582400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218"/>
            <a:ext cx="115824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550"/>
            <a:ext cx="116014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01208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68256"/>
            <a:ext cx="116205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852843"/>
            <a:ext cx="165618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76720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09692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38761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060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06157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48880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68198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157"/>
            <a:ext cx="111252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06157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680" y="3212976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8677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06157"/>
            <a:ext cx="7200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014" y="3954810"/>
            <a:ext cx="85915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68760"/>
            <a:ext cx="11261634" cy="5396706"/>
            <a:chOff x="102354" y="1268760"/>
            <a:chExt cx="11780927" cy="6062017"/>
          </a:xfrm>
        </p:grpSpPr>
        <p:grpSp>
          <p:nvGrpSpPr>
            <p:cNvPr id="4" name="组合 3"/>
            <p:cNvGrpSpPr/>
            <p:nvPr/>
          </p:nvGrpSpPr>
          <p:grpSpPr>
            <a:xfrm>
              <a:off x="102354" y="1268760"/>
              <a:ext cx="11780927" cy="5491098"/>
              <a:chOff x="102354" y="1268760"/>
              <a:chExt cx="11780927" cy="549109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06" y="1268760"/>
                <a:ext cx="11763375" cy="46386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354" y="5893083"/>
                <a:ext cx="11620500" cy="8667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6597352"/>
              <a:ext cx="9934575" cy="7334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99062" y="6060888"/>
            <a:ext cx="22926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603"/>
            <a:ext cx="116871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7" y="227687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284984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074" y="5192422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26876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179737"/>
            <a:ext cx="216024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81452"/>
            <a:ext cx="16446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274819"/>
            <a:ext cx="193264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157192"/>
            <a:ext cx="193264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09776"/>
            <a:ext cx="142858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27621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08134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293096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8880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3" y="3420974"/>
            <a:ext cx="91988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37112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0962" cy="5386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32856"/>
            <a:ext cx="25922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8114" y="5143059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8956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2835" y="4164360"/>
            <a:ext cx="11677650" cy="2609850"/>
            <a:chOff x="192835" y="4164360"/>
            <a:chExt cx="11677650" cy="26098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35" y="4164360"/>
              <a:ext cx="11677650" cy="2047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6212235"/>
              <a:ext cx="6505575" cy="5619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968208" y="1484784"/>
            <a:ext cx="31683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4188" y="5456799"/>
            <a:ext cx="31683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398643"/>
            <a:ext cx="36004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2026-01-27T06:43:17Z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