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71619"/>
            <a:ext cx="11665298" cy="71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378035"/>
            <a:ext cx="4032448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95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68" y="1935510"/>
            <a:ext cx="1170622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70700" y="3918923"/>
            <a:ext cx="161333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268760"/>
            <a:ext cx="11668125" cy="2412208"/>
            <a:chOff x="119336" y="1268760"/>
            <a:chExt cx="11668125" cy="2412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1166812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976118"/>
              <a:ext cx="3533775" cy="7048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3789040"/>
            <a:ext cx="8620125" cy="2657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540" y="3501008"/>
            <a:ext cx="2828925" cy="306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40016" y="2251164"/>
            <a:ext cx="23762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3872" y="3809633"/>
            <a:ext cx="23762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75772"/>
            <a:ext cx="237626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365104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74314"/>
            <a:ext cx="216024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9196"/>
            <a:ext cx="11157468" cy="5528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615117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2770" y="6151172"/>
            <a:ext cx="11052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1514" y="22974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212976"/>
            <a:ext cx="11052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6172" y="3212976"/>
            <a:ext cx="26060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8496" y="3212976"/>
            <a:ext cx="11052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53850" cy="4457278"/>
            <a:chOff x="263352" y="1340768"/>
            <a:chExt cx="11753850" cy="44572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53850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293096"/>
              <a:ext cx="11068050" cy="1504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735960" y="328498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3722" y="328498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284984"/>
            <a:ext cx="11052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9299" y="3284984"/>
            <a:ext cx="11052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32856"/>
            <a:ext cx="102012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949280"/>
            <a:ext cx="11620500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5005163"/>
            <a:ext cx="3816424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88" y="5994329"/>
            <a:ext cx="1160145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198843"/>
            <a:ext cx="33123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600720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2075"/>
            <a:ext cx="117252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70851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60932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14" y="6085269"/>
            <a:ext cx="11582400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21297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5181223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34888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429309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823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30" y="1890448"/>
            <a:ext cx="1167765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924944"/>
            <a:ext cx="8122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941168"/>
            <a:ext cx="194421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51" y="5103137"/>
            <a:ext cx="11610975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276872"/>
            <a:ext cx="194421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284984"/>
            <a:ext cx="194421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5055724"/>
            <a:ext cx="12241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365104"/>
            <a:ext cx="12241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3568" y="4365104"/>
            <a:ext cx="1636488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4252" y="4365104"/>
            <a:ext cx="1222028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7856" y="4365104"/>
            <a:ext cx="2458743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373216"/>
            <a:ext cx="12241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96700" cy="5565067"/>
            <a:chOff x="263352" y="1268760"/>
            <a:chExt cx="11696700" cy="5565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293096"/>
              <a:ext cx="11610975" cy="1771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6138502"/>
              <a:ext cx="2228850" cy="6953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359696" y="2276872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8010" y="2276872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5729" y="3359868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6420" y="5272252"/>
            <a:ext cx="1832931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81281" y="5237527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27438" y="5237527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51" y="4038599"/>
            <a:ext cx="116205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276872"/>
            <a:ext cx="122413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5258" y="2276872"/>
            <a:ext cx="1386965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11526" y="2300022"/>
            <a:ext cx="171306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4947689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7031" y="4947689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6021288"/>
            <a:ext cx="1584176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0289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8577" y="4322528"/>
            <a:ext cx="11715750" cy="2539701"/>
            <a:chOff x="158577" y="4322528"/>
            <a:chExt cx="11715750" cy="2539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322528"/>
              <a:ext cx="11610975" cy="1714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8577" y="6119279"/>
              <a:ext cx="11715750" cy="7429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223792" y="5239768"/>
            <a:ext cx="1512168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0368" y="6037028"/>
            <a:ext cx="1512168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1412776"/>
            <a:ext cx="2016224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2420888"/>
            <a:ext cx="352839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71764" y="3417428"/>
            <a:ext cx="370841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4437118"/>
            <a:ext cx="396044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2026-01-27T09:25:50Z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