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03" r:id="rId3"/>
    <p:sldId id="304" r:id="rId4"/>
    <p:sldId id="305" r:id="rId5"/>
    <p:sldId id="306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401" r:id="rId49"/>
    <p:sldId id="402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822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07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6025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640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5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536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925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984" y="311795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984" y="4344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0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390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8128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9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392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4327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8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3582" y="1268760"/>
            <a:ext cx="11572875" cy="5577458"/>
            <a:chOff x="313582" y="1268760"/>
            <a:chExt cx="11572875" cy="55774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582" y="1268760"/>
              <a:ext cx="11572875" cy="500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582" y="6341393"/>
              <a:ext cx="11525250" cy="50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31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9539" y="1268760"/>
            <a:ext cx="11572875" cy="5238700"/>
            <a:chOff x="239539" y="1268760"/>
            <a:chExt cx="11572875" cy="5238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2525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539" y="4869160"/>
              <a:ext cx="1157287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786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0025" cy="5482530"/>
            <a:chOff x="263352" y="1268760"/>
            <a:chExt cx="11630025" cy="5482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589240"/>
              <a:ext cx="11534775" cy="1162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556833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24723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30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05033" cy="5329900"/>
            <a:chOff x="245469" y="1268760"/>
            <a:chExt cx="11505033" cy="5329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87150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469" y="4255510"/>
              <a:ext cx="11210925" cy="2343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9090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193551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253739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1508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369486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5122" y="427621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5122" y="536423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5122" y="602399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8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10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8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87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96675" cy="5232323"/>
            <a:chOff x="335360" y="1340768"/>
            <a:chExt cx="11496675" cy="52323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9667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082" y="4839541"/>
              <a:ext cx="10077450" cy="1733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1661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07368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74043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64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7677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01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4327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0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4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822"/>
            <a:ext cx="11086404" cy="56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5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2420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12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49050" cy="2321884"/>
            <a:chOff x="335360" y="1268760"/>
            <a:chExt cx="11449050" cy="23218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490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7922" y="2019019"/>
              <a:ext cx="8543925" cy="15716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481" y="3636053"/>
            <a:ext cx="11458575" cy="2981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146090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59064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06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9079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05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7126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45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7126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9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6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75" y="6237312"/>
            <a:ext cx="115728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9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1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2819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20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7449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7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7126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5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878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77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112"/>
            <a:ext cx="116014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5576887"/>
            <a:ext cx="11553825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67579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9411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4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489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9079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05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7295" y="1319212"/>
            <a:ext cx="11546092" cy="4837062"/>
            <a:chOff x="317295" y="1319212"/>
            <a:chExt cx="11546092" cy="48370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19212"/>
              <a:ext cx="11534775" cy="4219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295" y="5565724"/>
              <a:ext cx="8582025" cy="590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71464" y="306217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6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98946" cy="54459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12474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306480"/>
            <a:ext cx="504056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1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5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8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26876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103676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293096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7312"/>
            <a:ext cx="116586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79305"/>
            <a:ext cx="9865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30105"/>
            <a:ext cx="108698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01435"/>
            <a:ext cx="108698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6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62998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6534" y="5312783"/>
            <a:ext cx="127584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2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627"/>
            <a:ext cx="11056688" cy="5596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80175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242088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3704" y="4411404"/>
            <a:ext cx="2248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9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244"/>
            <a:ext cx="11075738" cy="5624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12474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1772816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092110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436510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99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52339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52" y="428208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552" y="493026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3" y="2019338"/>
            <a:ext cx="1938661" cy="212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9162" y="1340768"/>
            <a:ext cx="11512398" cy="5016574"/>
            <a:chOff x="329162" y="1340768"/>
            <a:chExt cx="11512398" cy="50165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06200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162" y="5157192"/>
              <a:ext cx="6429375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351584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566124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591925" cy="5127054"/>
            <a:chOff x="263352" y="1412776"/>
            <a:chExt cx="11591925" cy="5127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591925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949280"/>
              <a:ext cx="11496675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79576" y="32129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50912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480" y="512579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83439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484784"/>
            <a:ext cx="10753726" cy="4943425"/>
            <a:chOff x="767407" y="1268760"/>
            <a:chExt cx="10753726" cy="4943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268760"/>
              <a:ext cx="1075372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7" y="4869160"/>
              <a:ext cx="10753725" cy="1343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6262" y="2116066"/>
            <a:ext cx="10795645" cy="516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245" y="284355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245" y="354842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472" y="428801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472" y="499406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472" y="575799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36160" y="1454557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918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158" y="1345538"/>
            <a:ext cx="10795645" cy="516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141" y="207302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141" y="277789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51748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22353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95274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67037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654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1761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2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7146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9715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77064" cy="55521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44609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984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1162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2026-01-27T10:26:36Z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