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457450"/>
            <a:ext cx="1011555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340768"/>
            <a:ext cx="1076325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452359"/>
            <a:ext cx="1071562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3356992"/>
            <a:ext cx="6480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261625"/>
            <a:ext cx="6480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587" y="1438275"/>
            <a:ext cx="964882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556792"/>
            <a:ext cx="6480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284984"/>
            <a:ext cx="64807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972" y="5301208"/>
            <a:ext cx="6480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312" y="1268760"/>
            <a:ext cx="947737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40768"/>
            <a:ext cx="6480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212976"/>
            <a:ext cx="64807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644" y="5032419"/>
            <a:ext cx="6480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8312" y="1676400"/>
            <a:ext cx="871537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698504"/>
            <a:ext cx="6480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8960" y="3645024"/>
            <a:ext cx="6480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1704975"/>
            <a:ext cx="1067752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3645024"/>
            <a:ext cx="223224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84784"/>
            <a:ext cx="1072515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088" y="1700808"/>
            <a:ext cx="38164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4653136"/>
            <a:ext cx="172819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268760"/>
            <a:ext cx="10744200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40768"/>
            <a:ext cx="208823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20" y="3212976"/>
            <a:ext cx="12961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5097376"/>
            <a:ext cx="12961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2581275"/>
            <a:ext cx="106870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2614395"/>
            <a:ext cx="6480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340768"/>
            <a:ext cx="1066800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409700"/>
            <a:ext cx="10753725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243012"/>
            <a:ext cx="1071562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" y="1340768"/>
            <a:ext cx="10658475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