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3057525"/>
            <a:ext cx="57816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62561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8584058" cy="6233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84784"/>
            <a:ext cx="9969192" cy="51029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335699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5752" y="4221088"/>
            <a:ext cx="27820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5752" y="5077615"/>
            <a:ext cx="27820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490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988840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4698" y="304325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894" cy="53724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14908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717032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4661006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2388" cy="5323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65444"/>
            <a:ext cx="103691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945120"/>
            <a:ext cx="103691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871095"/>
            <a:ext cx="10369152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6681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00454"/>
            <a:ext cx="10442524" cy="575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025"/>
            <a:ext cx="116205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91925" cy="5484067"/>
            <a:chOff x="263352" y="1340768"/>
            <a:chExt cx="11591925" cy="5484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9192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2952" y="3272010"/>
              <a:ext cx="10982325" cy="35528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560496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9994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2026-01-27T10:08:42Z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