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51" r:id="rId49"/>
    <p:sldId id="359" r:id="rId50"/>
    <p:sldId id="360" r:id="rId51"/>
    <p:sldId id="361" r:id="rId52"/>
    <p:sldId id="349" r:id="rId53"/>
    <p:sldId id="350" r:id="rId54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0142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1092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30709"/>
            <a:ext cx="11534775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2687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66471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681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919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50725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2011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140968"/>
            <a:ext cx="9705975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92427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15118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38968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9564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4828" y="33569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12672" cy="547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3025"/>
            <a:ext cx="116014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960268"/>
            <a:ext cx="115728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13974" cy="585140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1504" y="8367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143859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504" y="20173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31504" y="25844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31504" y="31979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31504" y="37766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31504" y="43901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31504" y="502674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31504" y="560548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631504" y="61726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1307713"/>
            <a:ext cx="1938661" cy="2129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8937"/>
            <a:ext cx="116586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268760"/>
            <a:ext cx="11458575" cy="5467350"/>
            <a:chOff x="191344" y="1268760"/>
            <a:chExt cx="11458575" cy="5467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9382125" cy="3067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335810"/>
              <a:ext cx="11458575" cy="1209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51584" y="5545485"/>
              <a:ext cx="7458075" cy="11906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73871" y="1340768"/>
            <a:ext cx="5271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6290" y="4346581"/>
            <a:ext cx="5271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3871" y="1340768"/>
            <a:ext cx="5271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871" y="4005064"/>
            <a:ext cx="5271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8965" y="1420833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72128" cy="545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933056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8965" y="1420833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8965" y="1420833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394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4847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90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79664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79796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596064" cy="548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376" y="1354058"/>
            <a:ext cx="10692456" cy="5503942"/>
            <a:chOff x="263352" y="1340768"/>
            <a:chExt cx="11630025" cy="59531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0025" cy="4752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0027" y="6093743"/>
              <a:ext cx="11563350" cy="1200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51273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545349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4398"/>
            <a:ext cx="1156335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34317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13588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56792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21138"/>
            <a:ext cx="10970962" cy="57368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852936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8618" y="5733256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340768"/>
            <a:ext cx="11360512" cy="5297338"/>
            <a:chOff x="191344" y="404664"/>
            <a:chExt cx="11682049" cy="5962650"/>
          </a:xfrm>
        </p:grpSpPr>
        <p:grpSp>
          <p:nvGrpSpPr>
            <p:cNvPr id="4" name="组合 3"/>
            <p:cNvGrpSpPr/>
            <p:nvPr/>
          </p:nvGrpSpPr>
          <p:grpSpPr>
            <a:xfrm>
              <a:off x="191344" y="404664"/>
              <a:ext cx="11649075" cy="4838700"/>
              <a:chOff x="263352" y="1340768"/>
              <a:chExt cx="11649075" cy="48387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340768"/>
                <a:ext cx="11649075" cy="29813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5739" y="4322093"/>
                <a:ext cx="11544300" cy="18573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2893" y="5243364"/>
              <a:ext cx="11620500" cy="11239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519936" y="1772816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608" y="3967956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84040" y="5635230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7775"/>
            <a:ext cx="113919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870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4847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447" y="6229350"/>
            <a:ext cx="116395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0283"/>
            <a:ext cx="116300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483412"/>
            <a:ext cx="15121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5733256"/>
            <a:ext cx="26642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84096" cy="53793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253955"/>
            <a:ext cx="24482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726049"/>
            <a:ext cx="626469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540382"/>
            <a:ext cx="994799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7724" y="6129141"/>
            <a:ext cx="994799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181100"/>
            <a:ext cx="115538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140968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789040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4437112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88840"/>
            <a:ext cx="158417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581128"/>
            <a:ext cx="11521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9973" y="5243333"/>
            <a:ext cx="11521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03485"/>
            <a:ext cx="18002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1954115"/>
            <a:ext cx="18002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8" y="3212976"/>
            <a:ext cx="11521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3861048"/>
            <a:ext cx="115212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4320" y="4532270"/>
            <a:ext cx="2139271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0676"/>
            <a:ext cx="11056686" cy="54873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789040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5039106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0939" y="1268760"/>
            <a:ext cx="11572875" cy="5562600"/>
            <a:chOff x="260939" y="1268760"/>
            <a:chExt cx="11572875" cy="5562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3600450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0939" y="1906935"/>
              <a:ext cx="11572875" cy="4924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855640" y="1268760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0010" y="2519955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400" y="3140968"/>
            <a:ext cx="52713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89630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7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8944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552" y="321297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552" y="450934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1" y="692696"/>
            <a:ext cx="7907585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52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62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00429"/>
            <a:ext cx="107727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320" y="2830805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303" y="363816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303" y="4510927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2530" y="5331544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2530" y="6141773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204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6019" y="1505155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002" y="231251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002" y="3185277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229" y="4005894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1229" y="4816123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1229" y="5649501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680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828" y="258644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655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261" y="491747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7917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7031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56490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01317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4371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0</Words>
  <Application>Microsoft Office PowerPoint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2026-01-27T10:32:38Z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