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7" r:id="rId26"/>
    <p:sldId id="328" r:id="rId27"/>
    <p:sldId id="329" r:id="rId28"/>
    <p:sldId id="33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014662"/>
            <a:ext cx="77819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190178"/>
            <a:ext cx="136815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1446" y="3190178"/>
            <a:ext cx="136815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9613" y="3190178"/>
            <a:ext cx="136815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186617"/>
            <a:ext cx="136815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69903"/>
            <a:ext cx="115212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0427" y="3169903"/>
            <a:ext cx="115212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123372"/>
            <a:ext cx="115212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237626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213285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244"/>
            <a:ext cx="116395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2973" cy="5394895"/>
            <a:chOff x="263352" y="1268760"/>
            <a:chExt cx="11662973" cy="539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725" y="5949280"/>
              <a:ext cx="116586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793" y="1268760"/>
            <a:ext cx="11639550" cy="5286375"/>
            <a:chOff x="378793" y="1268760"/>
            <a:chExt cx="11639550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5824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793" y="2916585"/>
              <a:ext cx="11639550" cy="3638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84453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5046" cy="54860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554"/>
            <a:ext cx="11393486" cy="5580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6021288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7443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4302" y="1340768"/>
            <a:ext cx="11582400" cy="5394895"/>
            <a:chOff x="244302" y="1340768"/>
            <a:chExt cx="11582400" cy="539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302" y="6021288"/>
              <a:ext cx="11582400" cy="714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213285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488" y="5953682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9160" y="1268760"/>
            <a:ext cx="11725275" cy="5400675"/>
            <a:chOff x="259160" y="1268760"/>
            <a:chExt cx="11725275" cy="54006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4676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160" y="5945535"/>
              <a:ext cx="11725275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68960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81480" cy="538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205769"/>
            <a:ext cx="26642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21088"/>
            <a:ext cx="26642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6776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90731"/>
            <a:ext cx="273630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29200"/>
            <a:ext cx="273630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158417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4482" y="3241005"/>
            <a:ext cx="158417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339656"/>
            <a:ext cx="11696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356992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194194"/>
            <a:ext cx="252028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221993"/>
            <a:ext cx="439248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237626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221088"/>
            <a:ext cx="237626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40968"/>
            <a:ext cx="201622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8526" y="3140968"/>
            <a:ext cx="99598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2026-01-27T08:46:26Z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