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362" y="3052762"/>
            <a:ext cx="86772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00808"/>
            <a:ext cx="107632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797152"/>
            <a:ext cx="53625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84784"/>
            <a:ext cx="106965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581128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268760"/>
            <a:ext cx="107156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1349176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482179"/>
            <a:ext cx="34563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152" y="5589240"/>
            <a:ext cx="18478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84784"/>
            <a:ext cx="106965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670771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422032"/>
            <a:ext cx="3096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268760"/>
            <a:ext cx="106584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339600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346903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4509120"/>
            <a:ext cx="11521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12776"/>
            <a:ext cx="107632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541664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543050"/>
            <a:ext cx="106965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3645024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514475"/>
            <a:ext cx="107061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587627"/>
            <a:ext cx="31683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669408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557337"/>
            <a:ext cx="107727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1557337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491" y="3645024"/>
            <a:ext cx="19442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43050"/>
            <a:ext cx="106489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646168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3658359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047875"/>
            <a:ext cx="107251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148012"/>
            <a:ext cx="8640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598" y="3148012"/>
            <a:ext cx="157833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901" y="31480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1519237"/>
            <a:ext cx="108299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357301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689712"/>
            <a:ext cx="187220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680928"/>
            <a:ext cx="187220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320" y="4680928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038350"/>
            <a:ext cx="107442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068960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196" y="3068960"/>
            <a:ext cx="12241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3068960"/>
            <a:ext cx="12241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062162"/>
            <a:ext cx="107442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024" y="3148011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3148011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9192" y="312362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