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4162" y="3081337"/>
            <a:ext cx="6543675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73010" cy="547765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276872"/>
            <a:ext cx="659941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9744075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5" y="1700808"/>
            <a:ext cx="9744076" cy="50148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040216" y="1804202"/>
            <a:ext cx="936104" cy="4165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17252" y="3965229"/>
            <a:ext cx="2206540" cy="4165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09913" y="4816088"/>
            <a:ext cx="1670063" cy="378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27124" y="5629076"/>
            <a:ext cx="1670063" cy="378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711624" y="6123594"/>
            <a:ext cx="1670063" cy="378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805930" y="4034185"/>
            <a:ext cx="981927" cy="378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419944" y="4559958"/>
            <a:ext cx="1296144" cy="378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404937"/>
            <a:ext cx="11830050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03947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260" y="1365343"/>
            <a:ext cx="1079564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5244" y="2239649"/>
            <a:ext cx="10939661" cy="771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3382708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4378131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474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938" y="6257925"/>
            <a:ext cx="11601450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68760"/>
            <a:ext cx="11080548" cy="5397274"/>
            <a:chOff x="263352" y="1340768"/>
            <a:chExt cx="11656612" cy="635996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639550" cy="4695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8989" y="6043382"/>
              <a:ext cx="11610975" cy="1657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53825" cy="468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489" y="6093296"/>
            <a:ext cx="11639550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55440" y="969436"/>
            <a:ext cx="10631998" cy="5888564"/>
            <a:chOff x="346911" y="223837"/>
            <a:chExt cx="11690482" cy="651336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223837"/>
              <a:ext cx="11630025" cy="4686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6911" y="5013176"/>
              <a:ext cx="11687175" cy="17240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82400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356992"/>
            <a:ext cx="659941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6327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23379" y="1407769"/>
            <a:ext cx="11668621" cy="5445224"/>
            <a:chOff x="119336" y="692696"/>
            <a:chExt cx="11677650" cy="641940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336" y="692696"/>
              <a:ext cx="11677650" cy="4676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5445224"/>
              <a:ext cx="9467850" cy="16668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920536" y="2348880"/>
            <a:ext cx="659941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436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95</cp:revision>
  <dcterms:created xsi:type="dcterms:W3CDTF">2015-09-16T06:44:00Z</dcterms:created>
  <dcterms:modified xsi:type="dcterms:W3CDTF">2026-01-27T10:03:59Z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