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7837" y="3024187"/>
            <a:ext cx="86963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738312"/>
            <a:ext cx="10696575" cy="3381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63691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138362"/>
            <a:ext cx="106489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13836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552575"/>
            <a:ext cx="107537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708920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40768"/>
            <a:ext cx="107632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464" y="256490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937" y="1757362"/>
            <a:ext cx="1014412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1196752"/>
            <a:ext cx="1068705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420888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7262" y="1728787"/>
            <a:ext cx="1027747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340768"/>
            <a:ext cx="1069657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077072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5013176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412776"/>
            <a:ext cx="106775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2054" y="1532408"/>
            <a:ext cx="28742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8886" y="4545696"/>
            <a:ext cx="28742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195512"/>
            <a:ext cx="107632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2056" y="3148011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087" y="1412776"/>
            <a:ext cx="1079182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2" y="1340768"/>
            <a:ext cx="10620375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40768"/>
            <a:ext cx="1072515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772816"/>
            <a:ext cx="1069657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287" y="1257300"/>
            <a:ext cx="1063942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