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03" r:id="rId3"/>
    <p:sldId id="304" r:id="rId4"/>
    <p:sldId id="305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131" r="1131" b="16769"/>
          <a:stretch/>
        </p:blipFill>
        <p:spPr>
          <a:xfrm>
            <a:off x="263352" y="3004305"/>
            <a:ext cx="11665296" cy="7040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49075" cy="4143375"/>
            <a:chOff x="263352" y="1340768"/>
            <a:chExt cx="11649075" cy="4143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49075" cy="3533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874543"/>
              <a:ext cx="2457450" cy="60960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2077" y="5484143"/>
            <a:ext cx="10382250" cy="704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829" y="6222719"/>
            <a:ext cx="11591925" cy="6381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816080" y="1307042"/>
            <a:ext cx="2232248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4149416"/>
            <a:ext cx="2232248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5633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276872"/>
            <a:ext cx="2232248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8" y="3375245"/>
            <a:ext cx="1584176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6332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909" y="2132856"/>
            <a:ext cx="11706225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01368" y="3962798"/>
            <a:ext cx="2232248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91005"/>
            <a:ext cx="2232248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189222"/>
            <a:ext cx="2232248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357897"/>
            <a:ext cx="2448272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684344" cy="53616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18775" y="5350475"/>
            <a:ext cx="2232248" cy="469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6151171"/>
            <a:ext cx="2592288" cy="469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204864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0526" y="2204864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1137"/>
            <a:ext cx="116490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717032"/>
            <a:ext cx="2232248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3717032"/>
            <a:ext cx="1727298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021288"/>
            <a:ext cx="11515725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1213198"/>
            <a:ext cx="1368152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3212976"/>
            <a:ext cx="1368152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6332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24687"/>
            <a:ext cx="3876675" cy="35242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22871" y="2368842"/>
            <a:ext cx="11492995" cy="4454327"/>
            <a:chOff x="222871" y="2368842"/>
            <a:chExt cx="11492995" cy="44543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4566" y="2368842"/>
              <a:ext cx="10401300" cy="4419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2871" y="5775419"/>
              <a:ext cx="1333500" cy="1047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374436" cy="55432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196752"/>
            <a:ext cx="2088232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2132856"/>
            <a:ext cx="1080120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6021288"/>
            <a:ext cx="1944216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3975"/>
            <a:ext cx="116490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290368"/>
            <a:ext cx="1368152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2288447"/>
            <a:ext cx="1728192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275500"/>
            <a:ext cx="2952328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9716" y="1340768"/>
            <a:ext cx="1224136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3319709"/>
            <a:ext cx="2160240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692111" cy="3763888"/>
            <a:chOff x="263352" y="2636912"/>
            <a:chExt cx="11692111" cy="37638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2636912"/>
              <a:ext cx="1333500" cy="1047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3429000"/>
              <a:ext cx="10467975" cy="2971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9157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442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354" y="2060848"/>
            <a:ext cx="11649075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3851548"/>
            <a:ext cx="316835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797152"/>
            <a:ext cx="316835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77650" cy="4362450"/>
            <a:chOff x="263352" y="1340768"/>
            <a:chExt cx="11677650" cy="43624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77650" cy="3638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979318"/>
              <a:ext cx="5019675" cy="723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528048" y="2348880"/>
            <a:ext cx="468052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816" y="4179232"/>
            <a:ext cx="750118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4519" y="4979318"/>
            <a:ext cx="142858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0995" y="2283413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128331"/>
            <a:ext cx="1093966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9212" y="3999773"/>
            <a:ext cx="10939661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9191" y="3222250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469370"/>
            <a:ext cx="2232248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2026-01-27T07:02:30Z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