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5880" cy="1368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84984"/>
            <a:ext cx="78581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5013176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949280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0567" y="5949280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2062"/>
            <a:ext cx="116395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0181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950" y="3170181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40968"/>
            <a:ext cx="266429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7210" y="3140968"/>
            <a:ext cx="266429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18957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149080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74424"/>
            <a:ext cx="10295780" cy="5583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196752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581128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40968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2" y="4797152"/>
            <a:ext cx="11563350" cy="1581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20136" y="4878730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844" cy="543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8926164" cy="586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760"/>
            <a:ext cx="936104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115212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208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79208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266429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419516"/>
            <a:ext cx="3528392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77650" cy="5449391"/>
            <a:chOff x="335360" y="1268760"/>
            <a:chExt cx="11677650" cy="5449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002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13176"/>
              <a:ext cx="1167765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76304" y="2492896"/>
            <a:ext cx="187220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511547"/>
            <a:ext cx="216024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7501" y="5013289"/>
            <a:ext cx="2160240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834"/>
            <a:ext cx="116490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6186730"/>
            <a:ext cx="27363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497" y="1268760"/>
            <a:ext cx="11656938" cy="5238750"/>
            <a:chOff x="327497" y="1268760"/>
            <a:chExt cx="11656938" cy="5238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497" y="4888260"/>
              <a:ext cx="11649075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80376" y="1274544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212976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886706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86" y="2981944"/>
            <a:ext cx="1171575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76872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484" y="3949801"/>
            <a:ext cx="2556284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07934"/>
            <a:ext cx="2232248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149080"/>
            <a:ext cx="1008112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2548" y="4195380"/>
            <a:ext cx="190003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85184"/>
            <a:ext cx="1900036" cy="54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2026-01-27T08:33:36Z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