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362" y="3081337"/>
            <a:ext cx="86772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38275"/>
            <a:ext cx="107537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42088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0768"/>
            <a:ext cx="107061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27687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012" y="3128962"/>
            <a:ext cx="9705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685925"/>
            <a:ext cx="107346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270892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85925"/>
            <a:ext cx="107061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63691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" y="1255759"/>
            <a:ext cx="10639425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40" y="2492896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1196752"/>
            <a:ext cx="108204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328" y="5157192"/>
            <a:ext cx="23518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295400"/>
            <a:ext cx="107346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380744"/>
            <a:ext cx="33843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3356992"/>
            <a:ext cx="187220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5301208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2576512"/>
            <a:ext cx="107346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573016"/>
            <a:ext cx="9361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18244"/>
            <a:ext cx="107061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23975"/>
            <a:ext cx="107156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556792"/>
            <a:ext cx="106775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2" y="1268760"/>
            <a:ext cx="106203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4221088"/>
            <a:ext cx="107442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700808"/>
            <a:ext cx="107156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