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7386" cy="13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565" y="3284984"/>
            <a:ext cx="78009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387066"/>
            <a:ext cx="3096344" cy="690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514823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9442" y="3514823"/>
            <a:ext cx="194511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53661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3282291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221088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8765" y="4221088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3702" y="4221088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" r="-1171" b="26913"/>
          <a:stretch/>
        </p:blipFill>
        <p:spPr>
          <a:xfrm>
            <a:off x="191344" y="1268760"/>
            <a:ext cx="11737304" cy="46085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5013176"/>
            <a:ext cx="11521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8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078517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40968"/>
            <a:ext cx="57606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268760"/>
            <a:ext cx="57606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109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95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41520"/>
            <a:ext cx="39147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12776"/>
            <a:ext cx="10885238" cy="525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25754"/>
            <a:ext cx="8287472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8352928" cy="624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85964" cy="5832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908720"/>
            <a:ext cx="57606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9254" cy="5411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92896"/>
            <a:ext cx="57606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837912" cy="1909943"/>
            <a:chOff x="263352" y="1268760"/>
            <a:chExt cx="11837912" cy="19099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82400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72464" y="2473853"/>
              <a:ext cx="1828800" cy="7048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324225"/>
            <a:ext cx="7229475" cy="3533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92544" y="2549047"/>
            <a:ext cx="648072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0481"/>
            <a:ext cx="10950772" cy="55342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648072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1459076"/>
            <a:ext cx="165618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517232"/>
            <a:ext cx="165618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941168"/>
            <a:ext cx="25202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1412776"/>
            <a:ext cx="1872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1702" y="3429000"/>
            <a:ext cx="286461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725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365476"/>
            <a:ext cx="254317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360455"/>
            <a:ext cx="26642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79186" cy="54249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212976"/>
            <a:ext cx="230425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5175336"/>
            <a:ext cx="230425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340768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414867"/>
            <a:ext cx="1872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311387"/>
            <a:ext cx="26642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373216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3207" y="5373216"/>
            <a:ext cx="158417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2026-01-27T03:29:12Z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