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59" r:id="rId3"/>
    <p:sldId id="360" r:id="rId4"/>
    <p:sldId id="361" r:id="rId5"/>
    <p:sldId id="362" r:id="rId6"/>
    <p:sldId id="363" r:id="rId7"/>
    <p:sldId id="364" r:id="rId8"/>
    <p:sldId id="365" r:id="rId9"/>
    <p:sldId id="366" r:id="rId10"/>
    <p:sldId id="367" r:id="rId11"/>
    <p:sldId id="368" r:id="rId12"/>
    <p:sldId id="369" r:id="rId13"/>
    <p:sldId id="370" r:id="rId14"/>
    <p:sldId id="371" r:id="rId15"/>
    <p:sldId id="372" r:id="rId16"/>
    <p:sldId id="373" r:id="rId17"/>
    <p:sldId id="374" r:id="rId18"/>
    <p:sldId id="375" r:id="rId19"/>
    <p:sldId id="376" r:id="rId20"/>
    <p:sldId id="377" r:id="rId21"/>
    <p:sldId id="378" r:id="rId22"/>
    <p:sldId id="379" r:id="rId23"/>
    <p:sldId id="380" r:id="rId24"/>
    <p:sldId id="381" r:id="rId25"/>
    <p:sldId id="382" r:id="rId26"/>
    <p:sldId id="383" r:id="rId27"/>
    <p:sldId id="384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1325" y="3005137"/>
            <a:ext cx="6229350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4907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4437112"/>
            <a:ext cx="3816424" cy="6312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845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6337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3933056"/>
            <a:ext cx="1440160" cy="6312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5013176"/>
            <a:ext cx="2016224" cy="6312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2084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362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8717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852936"/>
            <a:ext cx="864096" cy="6312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9071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96677" y="1340768"/>
            <a:ext cx="11715750" cy="4110955"/>
            <a:chOff x="196677" y="1340768"/>
            <a:chExt cx="11715750" cy="411095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582400" cy="23907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6677" y="3861048"/>
              <a:ext cx="11715750" cy="159067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0560496" y="2060848"/>
            <a:ext cx="864096" cy="6312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75920" y="3764041"/>
            <a:ext cx="864096" cy="6312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975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17286" cy="54977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4437112"/>
            <a:ext cx="864096" cy="6312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3774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5373216"/>
            <a:ext cx="864096" cy="6312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758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3000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135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33500"/>
            <a:ext cx="11363325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343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81125"/>
            <a:ext cx="1163002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113398"/>
            <a:ext cx="864096" cy="6312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437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8812" cy="8575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753" y="2204864"/>
            <a:ext cx="1163955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533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78957"/>
            <a:ext cx="11392892" cy="555322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060848"/>
            <a:ext cx="864096" cy="6312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631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072083"/>
            <a:ext cx="11582400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048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492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306" y="6193185"/>
            <a:ext cx="11582400" cy="619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71573" y="1124744"/>
            <a:ext cx="864096" cy="6312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2313" y="1988840"/>
            <a:ext cx="864096" cy="6312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20136" y="3658965"/>
            <a:ext cx="1224136" cy="6312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91944" y="5370658"/>
            <a:ext cx="2592288" cy="6312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267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08720"/>
            <a:ext cx="10414830" cy="58326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692696"/>
            <a:ext cx="864096" cy="6312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2276872"/>
            <a:ext cx="864096" cy="6312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92344" y="5310225"/>
            <a:ext cx="2232248" cy="6312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168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658600" cy="5586593"/>
            <a:chOff x="263352" y="1268760"/>
            <a:chExt cx="11658600" cy="558659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58600" cy="4905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1927" y="6188603"/>
              <a:ext cx="11630025" cy="6667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240016" y="1181612"/>
            <a:ext cx="3528392" cy="6312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40416" y="3721447"/>
            <a:ext cx="1584176" cy="6312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1791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67408" y="1268760"/>
            <a:ext cx="10621912" cy="5479870"/>
            <a:chOff x="347662" y="-99392"/>
            <a:chExt cx="11630025" cy="64293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7662" y="-99392"/>
              <a:ext cx="11630025" cy="4933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2274" y="4834558"/>
              <a:ext cx="11496675" cy="14954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544272" y="2564904"/>
            <a:ext cx="2376264" cy="6312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45133" y="5402282"/>
            <a:ext cx="1131187" cy="521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057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858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68025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6174" y="1326525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2157" y="2168612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4165" y="3003255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5952" y="3861048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18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617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7765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639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970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10009112" cy="59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177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367620"/>
            <a:ext cx="720080" cy="6312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9930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63352" y="1268760"/>
            <a:ext cx="11713305" cy="5301208"/>
            <a:chOff x="263352" y="1268760"/>
            <a:chExt cx="11713305" cy="5301208"/>
          </a:xfrm>
        </p:grpSpPr>
        <p:grpSp>
          <p:nvGrpSpPr>
            <p:cNvPr id="2" name="组合 1"/>
            <p:cNvGrpSpPr/>
            <p:nvPr/>
          </p:nvGrpSpPr>
          <p:grpSpPr>
            <a:xfrm>
              <a:off x="263352" y="1268760"/>
              <a:ext cx="11677650" cy="1727123"/>
              <a:chOff x="263352" y="4005064"/>
              <a:chExt cx="11677650" cy="1727123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63352" y="4005064"/>
                <a:ext cx="11677650" cy="96202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86549" y="4989237"/>
                <a:ext cx="11144250" cy="74295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65757" y="3140968"/>
              <a:ext cx="11010900" cy="342900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0632504" y="2252933"/>
            <a:ext cx="576064" cy="6312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87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1167"/>
            <a:ext cx="10610062" cy="55172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2276872"/>
            <a:ext cx="864096" cy="6312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0113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427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2026-01-27T08:27:33Z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