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7837" y="3033712"/>
            <a:ext cx="86963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268760"/>
            <a:ext cx="10629900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612" y="1371600"/>
            <a:ext cx="10772775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6190832"/>
            <a:ext cx="273630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137" y="1317871"/>
            <a:ext cx="10753725" cy="553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00" y="2276872"/>
            <a:ext cx="237626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832" y="4293096"/>
            <a:ext cx="2088232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852" y="5229200"/>
            <a:ext cx="188961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484784"/>
            <a:ext cx="1074420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628800"/>
            <a:ext cx="367240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3606191"/>
            <a:ext cx="252028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5529424"/>
            <a:ext cx="324036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137" y="1412776"/>
            <a:ext cx="10753725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5313400"/>
            <a:ext cx="201622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1268760"/>
            <a:ext cx="10715625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2204864"/>
            <a:ext cx="201622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016" y="4149080"/>
            <a:ext cx="223224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997650"/>
            <a:ext cx="10518576" cy="58603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912" y="5157192"/>
            <a:ext cx="216024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340768"/>
            <a:ext cx="10668000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2344" y="2708920"/>
            <a:ext cx="286397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016" y="3813424"/>
            <a:ext cx="18002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462" y="1844824"/>
            <a:ext cx="10887075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60" y="1828848"/>
            <a:ext cx="201622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128" y="4018400"/>
            <a:ext cx="201622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812" y="1556792"/>
            <a:ext cx="10620375" cy="398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3717032"/>
            <a:ext cx="237626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951" y="3717031"/>
            <a:ext cx="67134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144" y="3717031"/>
            <a:ext cx="108012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971675"/>
            <a:ext cx="10687050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6816" y="3082296"/>
            <a:ext cx="224143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0270" y="3065176"/>
            <a:ext cx="146227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7237" y="1947862"/>
            <a:ext cx="10677525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3105536"/>
            <a:ext cx="115212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4654" y="3088416"/>
            <a:ext cx="2543553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1985962"/>
            <a:ext cx="10734675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208" y="3148011"/>
            <a:ext cx="151216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4472" y="3068960"/>
            <a:ext cx="67134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4221088"/>
            <a:ext cx="1440160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4221088"/>
            <a:ext cx="144016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2005012"/>
            <a:ext cx="10668000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96" y="3111435"/>
            <a:ext cx="6713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360" y="3111434"/>
            <a:ext cx="151216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4149080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2026-02-04T01:22:55Z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