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938462"/>
            <a:ext cx="64770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726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93468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87544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42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79333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73409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29473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23549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248260"/>
            <a:ext cx="10477896" cy="5609740"/>
            <a:chOff x="263352" y="-99392"/>
            <a:chExt cx="11630025" cy="6974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-99392"/>
              <a:ext cx="11630025" cy="543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236728"/>
              <a:ext cx="831532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2780928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600"/>
            <a:ext cx="117538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80" y="2121818"/>
            <a:ext cx="11039476" cy="452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6222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90908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1" y="4393572"/>
            <a:ext cx="1092899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646" y="5241793"/>
            <a:ext cx="1107478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155" y="1523809"/>
            <a:ext cx="1092899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72030"/>
            <a:ext cx="1107478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13752"/>
            <a:ext cx="1107478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908720"/>
            <a:ext cx="10425530" cy="5862662"/>
            <a:chOff x="574636" y="-531440"/>
            <a:chExt cx="11032854" cy="6239941"/>
          </a:xfrm>
        </p:grpSpPr>
        <p:grpSp>
          <p:nvGrpSpPr>
            <p:cNvPr id="4" name="组合 3"/>
            <p:cNvGrpSpPr/>
            <p:nvPr/>
          </p:nvGrpSpPr>
          <p:grpSpPr>
            <a:xfrm>
              <a:off x="584508" y="-531440"/>
              <a:ext cx="11022982" cy="5428010"/>
              <a:chOff x="407368" y="1268760"/>
              <a:chExt cx="11731546" cy="623728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268760"/>
                <a:ext cx="11315700" cy="43053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3639" y="5877272"/>
                <a:ext cx="11725275" cy="16287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4636" y="5013176"/>
              <a:ext cx="886777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793637" cy="5164112"/>
            <a:chOff x="335360" y="1268760"/>
            <a:chExt cx="11793637" cy="5164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3955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362" y="4028274"/>
              <a:ext cx="11515725" cy="1657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6097" y="5680397"/>
              <a:ext cx="1177290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8042"/>
            <a:ext cx="116109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57192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95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44886"/>
            <a:ext cx="4464496" cy="6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80482"/>
            <a:ext cx="1944216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93489"/>
            <a:ext cx="91450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81615"/>
            <a:ext cx="62646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700"/>
            <a:ext cx="11591925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1" y="2276872"/>
            <a:ext cx="4751165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586" y="3212976"/>
            <a:ext cx="231838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5157192"/>
            <a:ext cx="180020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6093296"/>
            <a:ext cx="2232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95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118723"/>
            <a:ext cx="56886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63375" cy="4688532"/>
            <a:chOff x="191344" y="1340768"/>
            <a:chExt cx="11763375" cy="46885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63375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105" y="5229200"/>
              <a:ext cx="5953125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058275" cy="25431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0869" y="3379887"/>
            <a:ext cx="11734800" cy="3417402"/>
            <a:chOff x="200869" y="3379887"/>
            <a:chExt cx="11734800" cy="341740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869" y="3379887"/>
              <a:ext cx="11734800" cy="2514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394" y="5997189"/>
              <a:ext cx="11715750" cy="8001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99456" y="5085184"/>
            <a:ext cx="165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5997189"/>
            <a:ext cx="165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68760"/>
            <a:ext cx="15121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106243"/>
            <a:ext cx="172819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96700" cy="5298504"/>
            <a:chOff x="263352" y="1268760"/>
            <a:chExt cx="11696700" cy="5298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437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402" y="5805264"/>
              <a:ext cx="11658600" cy="762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2132856"/>
            <a:ext cx="2232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7804" y="2996952"/>
            <a:ext cx="14807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3933056"/>
            <a:ext cx="2088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4012" y="5725623"/>
            <a:ext cx="277230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600"/>
            <a:ext cx="117919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5610" y="4025580"/>
            <a:ext cx="2232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196752"/>
            <a:ext cx="2232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490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10801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550"/>
            <a:ext cx="116300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16967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12186"/>
            <a:ext cx="10966564" cy="5545814"/>
            <a:chOff x="191344" y="1268760"/>
            <a:chExt cx="11787965" cy="61194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7290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609" y="3873518"/>
              <a:ext cx="11696700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07052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5154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29473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23549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2026-01-27T09:10:35Z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