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772816"/>
            <a:ext cx="8477250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068960"/>
            <a:ext cx="67437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132856"/>
            <a:ext cx="212423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2132856"/>
            <a:ext cx="212423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7630" cy="4954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574560" cy="5890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68760"/>
            <a:ext cx="11660082" cy="5008959"/>
            <a:chOff x="263352" y="1268760"/>
            <a:chExt cx="11660082" cy="50089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58600" cy="3352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3884" y="4725144"/>
              <a:ext cx="11639550" cy="15525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42624" y="3895223"/>
            <a:ext cx="1147932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8607" y="4667860"/>
            <a:ext cx="1163246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8607" y="5535962"/>
            <a:ext cx="1163246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7340" y="1297582"/>
            <a:ext cx="11479328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3323" y="2050745"/>
            <a:ext cx="1163246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3323" y="2907272"/>
            <a:ext cx="1163246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3323" y="3786948"/>
            <a:ext cx="1163246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3323" y="4643476"/>
            <a:ext cx="1163246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3323" y="5523150"/>
            <a:ext cx="1163246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76362"/>
            <a:ext cx="116871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129" y="1408420"/>
            <a:ext cx="11479328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112" y="2138433"/>
            <a:ext cx="1163246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112" y="3018110"/>
            <a:ext cx="1163246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112" y="3874636"/>
            <a:ext cx="1163246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112" y="4742739"/>
            <a:ext cx="1163246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129" y="1443145"/>
            <a:ext cx="11479328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112" y="2173158"/>
            <a:ext cx="1163246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112" y="3052835"/>
            <a:ext cx="1163246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109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11706225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72782" y="2073358"/>
            <a:ext cx="2611449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2844344"/>
            <a:ext cx="2611449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348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326635"/>
            <a:ext cx="3240360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57863" y="2204864"/>
            <a:ext cx="2611449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5" y="3861048"/>
            <a:ext cx="2016224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6577012" cy="13396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772816"/>
            <a:ext cx="102298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06225" cy="3105150"/>
            <a:chOff x="263352" y="1268760"/>
            <a:chExt cx="11706225" cy="3105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06225" cy="733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2002" y="2002185"/>
              <a:ext cx="11077575" cy="2371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519936" y="1234035"/>
            <a:ext cx="2611449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1912116"/>
            <a:ext cx="2611449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9341" y="1222460"/>
            <a:ext cx="2062524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9663" y="2083998"/>
            <a:ext cx="2448272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08622" y="2945536"/>
            <a:ext cx="2448272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3789040"/>
            <a:ext cx="1440160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08299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1268760"/>
            <a:ext cx="10666797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060848"/>
            <a:ext cx="1440160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4005064"/>
            <a:ext cx="1440160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5926461"/>
            <a:ext cx="1440160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460" y="5229200"/>
            <a:ext cx="11677650" cy="1457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5946511"/>
            <a:ext cx="1440160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060848"/>
            <a:ext cx="1440160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3484534"/>
            <a:ext cx="1440160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4" y="5012392"/>
            <a:ext cx="1440160" cy="632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8725"/>
            <a:ext cx="11620500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756" y="3702778"/>
            <a:ext cx="1171575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811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30003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330881"/>
            <a:ext cx="10765232" cy="5511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34470" cy="55892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5480" y="3702614"/>
            <a:ext cx="6912768" cy="590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4564441"/>
            <a:ext cx="525658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9616" y="5401353"/>
            <a:ext cx="525658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07768" y="6217282"/>
            <a:ext cx="696206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140968"/>
            <a:ext cx="23762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10320" y="3140968"/>
            <a:ext cx="28422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95900" y="3951266"/>
            <a:ext cx="212423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2224" y="3951266"/>
            <a:ext cx="212423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2026-01-27T07:55:03Z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