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3033712"/>
            <a:ext cx="79629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34747"/>
            <a:ext cx="331236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334747"/>
            <a:ext cx="331236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082255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128555"/>
            <a:ext cx="35283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300022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8997" y="2300022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3853" y="2300022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8400" y="2300022"/>
            <a:ext cx="239820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9902" y="2216439"/>
            <a:ext cx="242846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04864"/>
            <a:ext cx="223224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8126" y="2204864"/>
            <a:ext cx="223224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96752"/>
            <a:ext cx="11769561" cy="5238700"/>
            <a:chOff x="191344" y="1196752"/>
            <a:chExt cx="11769561" cy="5238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96752"/>
              <a:ext cx="11687175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6105" y="4797152"/>
              <a:ext cx="11734800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87175" cy="5284787"/>
            <a:chOff x="263352" y="1268760"/>
            <a:chExt cx="11687175" cy="52847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434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77272"/>
              <a:ext cx="115633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52" y="4797152"/>
            <a:ext cx="1170622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4725144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535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4096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9291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059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4096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9291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5440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4096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9291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155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901064"/>
            <a:ext cx="84582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003" y="5954514"/>
            <a:ext cx="1166812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248942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221088"/>
            <a:ext cx="194421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3321"/>
            <a:ext cx="10141098" cy="55854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222108"/>
            <a:ext cx="1584176" cy="558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2060848"/>
            <a:ext cx="1584176" cy="558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5373216"/>
            <a:ext cx="1584176" cy="558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5690" y="1340768"/>
            <a:ext cx="11714362" cy="5482842"/>
            <a:chOff x="245690" y="1340768"/>
            <a:chExt cx="11714362" cy="54828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96700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690" y="6061610"/>
              <a:ext cx="11601450" cy="762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968208" y="4221088"/>
            <a:ext cx="223224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6061610"/>
            <a:ext cx="223224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239"/>
            <a:ext cx="117633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48942"/>
            <a:ext cx="187220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5085184"/>
            <a:ext cx="187220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512026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65297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16350"/>
            <a:ext cx="223224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419416"/>
            <a:ext cx="331236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157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293247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7" y="4941168"/>
            <a:ext cx="11639550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5326" y="3212976"/>
            <a:ext cx="208681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4833792"/>
            <a:ext cx="1226965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07368" y="6465168"/>
            <a:ext cx="24482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67408" y="5732665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14662"/>
            <a:ext cx="280831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725144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1340768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69587" y="3238684"/>
            <a:ext cx="158417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591925" cy="3633968"/>
            <a:chOff x="191344" y="1340768"/>
            <a:chExt cx="11591925" cy="36339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9192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212736"/>
              <a:ext cx="1562100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2026-01-27T07:27:23Z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