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986087"/>
            <a:ext cx="80772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6052" y="3356992"/>
            <a:ext cx="18860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85875"/>
            <a:ext cx="11858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72514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1993" y="4725144"/>
            <a:ext cx="107834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50100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7678" y="3501008"/>
            <a:ext cx="27689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7787"/>
            <a:ext cx="117919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71703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3182" y="3717032"/>
            <a:ext cx="12694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6004" y="2420888"/>
            <a:ext cx="22105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2446" cy="545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216" r="255"/>
          <a:stretch/>
        </p:blipFill>
        <p:spPr>
          <a:xfrm>
            <a:off x="263352" y="1340768"/>
            <a:ext cx="11809312" cy="6465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22" y="2132856"/>
            <a:ext cx="118110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79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048"/>
            <a:ext cx="11394626" cy="564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9450"/>
            <a:ext cx="9525494" cy="55890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6505" y="1289450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505" y="3326594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505" y="5201693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3875"/>
            <a:ext cx="9408912" cy="5535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2600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49744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224843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9972675" cy="3400425"/>
            <a:chOff x="263352" y="1268760"/>
            <a:chExt cx="9972675" cy="3400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9726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4002435"/>
              <a:ext cx="6800850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8630" y="1358900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630" y="3396044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39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505" y="1289450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505" y="3326594"/>
            <a:ext cx="981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82" r="416"/>
          <a:stretch/>
        </p:blipFill>
        <p:spPr>
          <a:xfrm>
            <a:off x="191344" y="1268760"/>
            <a:ext cx="11704872" cy="2797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94253"/>
            <a:ext cx="82962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91950" cy="5467628"/>
            <a:chOff x="191344" y="1340768"/>
            <a:chExt cx="11791950" cy="54676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72900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151171"/>
              <a:ext cx="11791950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96200" y="234888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8348" y="537321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88" y="6214007"/>
            <a:ext cx="1175385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28077" y="135613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413709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7985" y="1268760"/>
            <a:ext cx="11789692" cy="5575293"/>
            <a:chOff x="217985" y="1268760"/>
            <a:chExt cx="11789692" cy="55752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4325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7985" y="6120153"/>
              <a:ext cx="1166812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1325517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234632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6165335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78763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50912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72514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369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604609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45217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64023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3711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63643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34989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20" r="448"/>
          <a:stretch/>
        </p:blipFill>
        <p:spPr>
          <a:xfrm>
            <a:off x="119336" y="1268760"/>
            <a:ext cx="11881320" cy="27854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56" y="4054252"/>
            <a:ext cx="116967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0486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042643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21938" cy="535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111797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9003" y="4111797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2026-01-27T02:14:37Z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