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3048000"/>
            <a:ext cx="7820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412776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2420888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360455"/>
            <a:ext cx="216024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9853" y="2348879"/>
            <a:ext cx="216024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711011"/>
            <a:ext cx="23762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1319" y="4768886"/>
            <a:ext cx="23762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76872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289692"/>
            <a:ext cx="1584176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70961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96756"/>
            <a:ext cx="10866188" cy="526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182" r="70"/>
          <a:stretch/>
        </p:blipFill>
        <p:spPr>
          <a:xfrm>
            <a:off x="339440" y="1327373"/>
            <a:ext cx="11593288" cy="694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72" y="2021557"/>
            <a:ext cx="117062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98" y="4293096"/>
            <a:ext cx="1020127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295769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4585"/>
            <a:ext cx="116205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157192"/>
            <a:ext cx="968692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822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63777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012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63777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14" y="1268760"/>
            <a:ext cx="99250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14" y="5152731"/>
            <a:ext cx="944880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268760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63777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81003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107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31468"/>
            <a:ext cx="935355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72021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162884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49080"/>
            <a:ext cx="98202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9" y="6048375"/>
            <a:ext cx="11630025" cy="80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348880"/>
            <a:ext cx="216024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4418910"/>
            <a:ext cx="30243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0618"/>
            <a:ext cx="11413676" cy="56237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81127"/>
            <a:ext cx="288032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258371"/>
            <a:ext cx="144016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684"/>
            <a:ext cx="116871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27" y="6103809"/>
            <a:ext cx="1150620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325178"/>
            <a:ext cx="216024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5254" y="3376125"/>
            <a:ext cx="1698858" cy="603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6103809"/>
            <a:ext cx="1698858" cy="603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92136" y="2293237"/>
            <a:ext cx="2531855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256180"/>
            <a:ext cx="259228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331651"/>
            <a:ext cx="1656184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77" y="5088733"/>
            <a:ext cx="116395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1361360"/>
            <a:ext cx="165618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365104"/>
            <a:ext cx="165618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5098976"/>
            <a:ext cx="165618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86875"/>
            <a:ext cx="23762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4543845"/>
            <a:ext cx="23762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664711"/>
            <a:ext cx="280831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251531"/>
            <a:ext cx="2808312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293096"/>
            <a:ext cx="2808312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1563" y="1286256"/>
            <a:ext cx="2553011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4365104"/>
            <a:ext cx="2553011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6305550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4966" y="3429000"/>
            <a:ext cx="4705350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4286399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5572" y="4286399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334747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3805" y="2334747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2026-01-27T09:19:37Z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