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3" r:id="rId51"/>
    <p:sldId id="354" r:id="rId52"/>
    <p:sldId id="355" r:id="rId53"/>
    <p:sldId id="359" r:id="rId54"/>
    <p:sldId id="360" r:id="rId55"/>
    <p:sldId id="361" r:id="rId56"/>
    <p:sldId id="362" r:id="rId57"/>
    <p:sldId id="363" r:id="rId58"/>
    <p:sldId id="351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6374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396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169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9212"/>
            <a:ext cx="115919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6374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36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543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728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3102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01980" cy="575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21585"/>
            <a:ext cx="9477375" cy="175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53012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57287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707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707" y="248399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707" y="317847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707" y="43243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281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36" y="185917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36" y="255365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836" y="322499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05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7408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1340768"/>
            <a:ext cx="1938661" cy="212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359052"/>
            <a:ext cx="11329424" cy="5498948"/>
            <a:chOff x="174907" y="1268760"/>
            <a:chExt cx="11713137" cy="58432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394" y="4838103"/>
              <a:ext cx="11658600" cy="1152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907" y="6016671"/>
              <a:ext cx="11658600" cy="1095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9850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7826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83510"/>
            <a:ext cx="115062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559" y="502780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536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257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3598193"/>
            <a:ext cx="116681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6221" y="1364804"/>
            <a:ext cx="10942388" cy="5493196"/>
            <a:chOff x="263352" y="1196752"/>
            <a:chExt cx="11668125" cy="5829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68125" cy="4162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652" y="5359177"/>
              <a:ext cx="1155382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2834"/>
            <a:ext cx="11487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171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1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2965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169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171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9330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0602" cy="5517232"/>
            <a:chOff x="335360" y="1345612"/>
            <a:chExt cx="11563350" cy="5888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735" r="402"/>
            <a:stretch/>
          </p:blipFill>
          <p:spPr>
            <a:xfrm>
              <a:off x="335360" y="1345612"/>
              <a:ext cx="11526252" cy="43522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81414"/>
              <a:ext cx="1156335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2348880"/>
            <a:ext cx="576064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382385"/>
            <a:ext cx="576064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418717"/>
            <a:ext cx="576064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05822"/>
            <a:ext cx="9811530" cy="38521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2438921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5678835"/>
            <a:ext cx="116490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79395"/>
            <a:ext cx="11649075" cy="5549004"/>
            <a:chOff x="263352" y="1340768"/>
            <a:chExt cx="11649075" cy="55490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4060847"/>
              <a:ext cx="11591925" cy="2828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52399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55375"/>
            <a:ext cx="1440160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035581"/>
            <a:ext cx="4836890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60243"/>
            <a:ext cx="10873208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27403"/>
            <a:ext cx="1584176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54221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956105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10343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12227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490962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9687"/>
            <a:ext cx="11649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98884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14096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528807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4046"/>
            <a:ext cx="10082238" cy="55239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36780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4797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4797" y="456843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4797" y="5124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4797" y="580693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636912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86104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5085184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40768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56490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1763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3651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906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5172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1090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869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7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3440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2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0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5845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r="-638" b="49102"/>
          <a:stretch/>
        </p:blipFill>
        <p:spPr>
          <a:xfrm>
            <a:off x="566764" y="3602385"/>
            <a:ext cx="10803110" cy="24482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1907" y="3503070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506" y="431043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6506" y="511947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3432" y="1366476"/>
            <a:ext cx="10820400" cy="2996952"/>
            <a:chOff x="695400" y="3861048"/>
            <a:chExt cx="10820400" cy="299695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l="-1" t="53893" r="51"/>
            <a:stretch/>
          </p:blipFill>
          <p:spPr>
            <a:xfrm>
              <a:off x="695401" y="3861048"/>
              <a:ext cx="10729191" cy="221783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6181725"/>
              <a:ext cx="10820400" cy="67627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r="-620" b="50720"/>
          <a:stretch/>
        </p:blipFill>
        <p:spPr>
          <a:xfrm>
            <a:off x="983432" y="4371000"/>
            <a:ext cx="10801200" cy="237036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76355" y="1234155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0954" y="204212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0954" y="287431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0954" y="362714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0954" y="432162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0954" y="516658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10954" y="594208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3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49375" y="1268760"/>
            <a:ext cx="10854457" cy="5419700"/>
            <a:chOff x="949375" y="1268760"/>
            <a:chExt cx="10854457" cy="5419700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268760"/>
              <a:ext cx="10820400" cy="3068960"/>
              <a:chOff x="695400" y="3789040"/>
              <a:chExt cx="10820400" cy="306896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l="-1" t="52395" r="51"/>
              <a:stretch/>
            </p:blipFill>
            <p:spPr>
              <a:xfrm>
                <a:off x="695401" y="3789040"/>
                <a:ext cx="10729192" cy="228984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6181725"/>
                <a:ext cx="10820400" cy="676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9375" y="4440560"/>
              <a:ext cx="10763250" cy="22479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76355" y="1199430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954" y="200739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0954" y="283958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954" y="359242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0954" y="435635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0954" y="517815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0954" y="599996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688" b="-1862"/>
          <a:stretch/>
        </p:blipFill>
        <p:spPr>
          <a:xfrm>
            <a:off x="335360" y="1268760"/>
            <a:ext cx="11511458" cy="36771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8788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969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686" y="372405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31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284061"/>
            <a:ext cx="10730560" cy="5568602"/>
            <a:chOff x="335358" y="332656"/>
            <a:chExt cx="11591925" cy="59526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58" y="332656"/>
              <a:ext cx="11591925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85184"/>
              <a:ext cx="1096327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415494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298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2026-01-27T10:33:01Z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